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4"/>
  </p:sldMasterIdLst>
  <p:notesMasterIdLst>
    <p:notesMasterId r:id="rId36"/>
  </p:notesMasterIdLst>
  <p:handoutMasterIdLst>
    <p:handoutMasterId r:id="rId37"/>
  </p:handoutMasterIdLst>
  <p:sldIdLst>
    <p:sldId id="256" r:id="rId5"/>
    <p:sldId id="257" r:id="rId6"/>
    <p:sldId id="258" r:id="rId7"/>
    <p:sldId id="261" r:id="rId8"/>
    <p:sldId id="307" r:id="rId9"/>
    <p:sldId id="288" r:id="rId10"/>
    <p:sldId id="289" r:id="rId11"/>
    <p:sldId id="290" r:id="rId12"/>
    <p:sldId id="291" r:id="rId13"/>
    <p:sldId id="292" r:id="rId14"/>
    <p:sldId id="293" r:id="rId15"/>
    <p:sldId id="294" r:id="rId16"/>
    <p:sldId id="295" r:id="rId17"/>
    <p:sldId id="296" r:id="rId18"/>
    <p:sldId id="272" r:id="rId19"/>
    <p:sldId id="308" r:id="rId20"/>
    <p:sldId id="297" r:id="rId21"/>
    <p:sldId id="298" r:id="rId22"/>
    <p:sldId id="299" r:id="rId23"/>
    <p:sldId id="300" r:id="rId24"/>
    <p:sldId id="301" r:id="rId25"/>
    <p:sldId id="302" r:id="rId26"/>
    <p:sldId id="303" r:id="rId27"/>
    <p:sldId id="304" r:id="rId28"/>
    <p:sldId id="305" r:id="rId29"/>
    <p:sldId id="306" r:id="rId30"/>
    <p:sldId id="285" r:id="rId31"/>
    <p:sldId id="286" r:id="rId32"/>
    <p:sldId id="287" r:id="rId33"/>
    <p:sldId id="310" r:id="rId34"/>
    <p:sldId id="309" r:id="rId3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DFF1DB36-4EBF-3C4E-3DCF-C0DA0B600E98}" name="合川　勝二" initials="勝合" userId="S::kaikawa@ncc.go.jp::2526562b-276e-4f54-8a56-fdcd69f93679" providerId="AD"/>
  <p188:author id="{26891A92-F9C9-732A-DB8F-F69675B3F6BB}" name="Yu Mizuno" initials="YM" userId="S::yumizun@ncc.go.jp::0da21911-8ec6-49b9-8c84-c8724c1446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94A61A-B397-4E42-AA8F-AF60B17E1B4A}" v="9" dt="2026-01-21T07:10:53.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9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合川　勝二" userId="2526562b-276e-4f54-8a56-fdcd69f93679" providerId="ADAL" clId="{4508B459-9300-432C-B5EC-97EE071205CC}"/>
    <pc:docChg chg="mod modSld">
      <pc:chgData name="合川　勝二" userId="2526562b-276e-4f54-8a56-fdcd69f93679" providerId="ADAL" clId="{4508B459-9300-432C-B5EC-97EE071205CC}" dt="2026-01-21T06:38:26.553" v="24" actId="20577"/>
      <pc:docMkLst>
        <pc:docMk/>
      </pc:docMkLst>
      <pc:sldChg chg="modSp mod modCm">
        <pc:chgData name="合川　勝二" userId="2526562b-276e-4f54-8a56-fdcd69f93679" providerId="ADAL" clId="{4508B459-9300-432C-B5EC-97EE071205CC}" dt="2026-01-21T06:38:26.553" v="24" actId="20577"/>
        <pc:sldMkLst>
          <pc:docMk/>
          <pc:sldMk cId="541702556" sldId="257"/>
        </pc:sldMkLst>
        <pc:spChg chg="mod">
          <ac:chgData name="合川　勝二" userId="2526562b-276e-4f54-8a56-fdcd69f93679" providerId="ADAL" clId="{4508B459-9300-432C-B5EC-97EE071205CC}" dt="2026-01-21T06:38:26.553" v="24" actId="20577"/>
          <ac:spMkLst>
            <pc:docMk/>
            <pc:sldMk cId="541702556" sldId="257"/>
            <ac:spMk id="5" creationId="{00DDE508-77E5-DB69-8900-FFA32CED6330}"/>
          </ac:spMkLst>
        </pc:spChg>
        <pc:extLst>
          <p:ext xmlns:p="http://schemas.openxmlformats.org/presentationml/2006/main" uri="{D6D511B9-2390-475A-947B-AFAB55BFBCF1}">
            <pc226:cmChg xmlns:pc226="http://schemas.microsoft.com/office/powerpoint/2022/06/main/command" chg="mod">
              <pc226:chgData name="合川　勝二" userId="2526562b-276e-4f54-8a56-fdcd69f93679" providerId="ADAL" clId="{4508B459-9300-432C-B5EC-97EE071205CC}" dt="2026-01-21T06:38:26.277" v="23" actId="20577"/>
              <pc2:cmMkLst xmlns:pc2="http://schemas.microsoft.com/office/powerpoint/2019/9/main/command">
                <pc:docMk/>
                <pc:sldMk cId="541702556" sldId="257"/>
                <pc2:cmMk id="{10688147-7868-7849-A883-3AB90B319453}"/>
              </pc2:cmMkLst>
            </pc226:cmChg>
            <pc226:cmChg xmlns:pc226="http://schemas.microsoft.com/office/powerpoint/2022/06/main/command" chg="mod">
              <pc226:chgData name="合川　勝二" userId="2526562b-276e-4f54-8a56-fdcd69f93679" providerId="ADAL" clId="{4508B459-9300-432C-B5EC-97EE071205CC}" dt="2026-01-21T06:38:26.277" v="23" actId="20577"/>
              <pc2:cmMkLst xmlns:pc2="http://schemas.microsoft.com/office/powerpoint/2019/9/main/command">
                <pc:docMk/>
                <pc:sldMk cId="541702556" sldId="257"/>
                <pc2:cmMk id="{9862265C-0F0B-C24B-BE07-069B009FA61E}"/>
              </pc2:cmMkLst>
            </pc226:cmChg>
            <pc226:cmChg xmlns:pc226="http://schemas.microsoft.com/office/powerpoint/2022/06/main/command" chg="mod">
              <pc226:chgData name="合川　勝二" userId="2526562b-276e-4f54-8a56-fdcd69f93679" providerId="ADAL" clId="{4508B459-9300-432C-B5EC-97EE071205CC}" dt="2026-01-21T06:38:26.277" v="23" actId="20577"/>
              <pc2:cmMkLst xmlns:pc2="http://schemas.microsoft.com/office/powerpoint/2019/9/main/command">
                <pc:docMk/>
                <pc:sldMk cId="541702556" sldId="257"/>
                <pc2:cmMk id="{2A39F660-A0B2-9E49-9E6C-54F4450F51AA}"/>
              </pc2:cmMkLst>
            </pc226:cmChg>
          </p:ext>
        </pc:extLst>
      </pc:sldChg>
    </pc:docChg>
  </pc:docChgLst>
  <pc:docChgLst>
    <pc:chgData name="水野　栄子" userId="16755b55-4ba9-47eb-a2fa-9ecdbe125a1f" providerId="ADAL" clId="{09FA196F-CE71-41FC-BAF8-F92F4991E0D1}"/>
    <pc:docChg chg="modSld">
      <pc:chgData name="水野　栄子" userId="16755b55-4ba9-47eb-a2fa-9ecdbe125a1f" providerId="ADAL" clId="{09FA196F-CE71-41FC-BAF8-F92F4991E0D1}" dt="2026-01-21T07:12:20.871" v="13" actId="20577"/>
      <pc:docMkLst>
        <pc:docMk/>
      </pc:docMkLst>
      <pc:sldChg chg="modSp">
        <pc:chgData name="水野　栄子" userId="16755b55-4ba9-47eb-a2fa-9ecdbe125a1f" providerId="ADAL" clId="{09FA196F-CE71-41FC-BAF8-F92F4991E0D1}" dt="2026-01-21T07:12:20.871" v="13" actId="20577"/>
        <pc:sldMkLst>
          <pc:docMk/>
          <pc:sldMk cId="631967844" sldId="256"/>
        </pc:sldMkLst>
        <pc:spChg chg="mod">
          <ac:chgData name="水野　栄子" userId="16755b55-4ba9-47eb-a2fa-9ecdbe125a1f" providerId="ADAL" clId="{09FA196F-CE71-41FC-BAF8-F92F4991E0D1}" dt="2026-01-21T07:12:20.871" v="13" actId="20577"/>
          <ac:spMkLst>
            <pc:docMk/>
            <pc:sldMk cId="631967844" sldId="256"/>
            <ac:spMk id="4" creationId="{FDA97E6C-5338-EAF7-6489-233357BCAB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839BC139-38E3-4999-906E-86EECDD38C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679B73DA-CD1C-420F-8894-32E352A65FA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121260-A0B3-4E9A-BE08-292CD43BB076}" type="datetimeFigureOut">
              <a:rPr kumimoji="1" lang="ja-JP" altLang="en-US" smtClean="0"/>
              <a:t>2026/1/21</a:t>
            </a:fld>
            <a:endParaRPr kumimoji="1" lang="ja-JP" altLang="en-US"/>
          </a:p>
        </p:txBody>
      </p:sp>
      <p:sp>
        <p:nvSpPr>
          <p:cNvPr id="4" name="フッター プレースホルダー 3">
            <a:extLst>
              <a:ext uri="{FF2B5EF4-FFF2-40B4-BE49-F238E27FC236}">
                <a16:creationId xmlns:a16="http://schemas.microsoft.com/office/drawing/2014/main" id="{068ADACA-FF15-49EB-9DFB-FCD83B1E95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3129877E-B317-4367-9DFC-1BBFCAEE34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ADE931-0B7F-409D-937B-F8E4ECC9A794}" type="slidenum">
              <a:rPr kumimoji="1" lang="ja-JP" altLang="en-US" smtClean="0"/>
              <a:t>‹#›</a:t>
            </a:fld>
            <a:endParaRPr kumimoji="1" lang="ja-JP" altLang="en-US"/>
          </a:p>
        </p:txBody>
      </p:sp>
    </p:spTree>
    <p:extLst>
      <p:ext uri="{BB962C8B-B14F-4D97-AF65-F5344CB8AC3E}">
        <p14:creationId xmlns:p14="http://schemas.microsoft.com/office/powerpoint/2010/main" val="1618456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0622A5-6D98-41E6-B316-30985EE3C724}" type="datetimeFigureOut">
              <a:rPr kumimoji="1" lang="ja-JP" altLang="en-US" smtClean="0"/>
              <a:t>2026/1/21</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C429AC-7583-41F1-B0D0-F7374A4FC0CF}" type="slidenum">
              <a:rPr kumimoji="1" lang="ja-JP" altLang="en-US" smtClean="0"/>
              <a:t>‹#›</a:t>
            </a:fld>
            <a:endParaRPr kumimoji="1" lang="ja-JP" altLang="en-US"/>
          </a:p>
        </p:txBody>
      </p:sp>
    </p:spTree>
    <p:extLst>
      <p:ext uri="{BB962C8B-B14F-4D97-AF65-F5344CB8AC3E}">
        <p14:creationId xmlns:p14="http://schemas.microsoft.com/office/powerpoint/2010/main" val="28633181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0C429AC-7583-41F1-B0D0-F7374A4FC0CF}" type="slidenum">
              <a:rPr kumimoji="1" lang="ja-JP" altLang="en-US" smtClean="0"/>
              <a:t>2</a:t>
            </a:fld>
            <a:endParaRPr kumimoji="1" lang="ja-JP" altLang="en-US"/>
          </a:p>
        </p:txBody>
      </p:sp>
    </p:spTree>
    <p:extLst>
      <p:ext uri="{BB962C8B-B14F-4D97-AF65-F5344CB8AC3E}">
        <p14:creationId xmlns:p14="http://schemas.microsoft.com/office/powerpoint/2010/main" val="4108975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1" name="タイトル 1">
            <a:extLst>
              <a:ext uri="{FF2B5EF4-FFF2-40B4-BE49-F238E27FC236}">
                <a16:creationId xmlns:a16="http://schemas.microsoft.com/office/drawing/2014/main" id="{2D341D38-C326-4C88-BC44-5A73903D9BC5}"/>
              </a:ext>
            </a:extLst>
          </p:cNvPr>
          <p:cNvSpPr>
            <a:spLocks noGrp="1"/>
          </p:cNvSpPr>
          <p:nvPr>
            <p:ph type="title"/>
          </p:nvPr>
        </p:nvSpPr>
        <p:spPr>
          <a:xfrm>
            <a:off x="1055439" y="2405060"/>
            <a:ext cx="10081121" cy="2047878"/>
          </a:xfrm>
          <a:prstGeom prst="rect">
            <a:avLst/>
          </a:prstGeom>
        </p:spPr>
        <p:txBody>
          <a:bodyPr anchor="ctr"/>
          <a:lstStyle>
            <a:lvl1pPr algn="ctr">
              <a:defRPr sz="4875" b="1">
                <a:solidFill>
                  <a:schemeClr val="tx1"/>
                </a:solidFill>
              </a:defRPr>
            </a:lvl1pPr>
          </a:lstStyle>
          <a:p>
            <a:r>
              <a:rPr kumimoji="1" lang="ja-JP" altLang="en-US"/>
              <a:t>マスター タイトルの書式設定</a:t>
            </a:r>
          </a:p>
        </p:txBody>
      </p:sp>
      <p:sp>
        <p:nvSpPr>
          <p:cNvPr id="22" name="テキスト プレースホルダー 2">
            <a:extLst>
              <a:ext uri="{FF2B5EF4-FFF2-40B4-BE49-F238E27FC236}">
                <a16:creationId xmlns:a16="http://schemas.microsoft.com/office/drawing/2014/main" id="{82D735E9-B8F9-46ED-8631-F3449FA1900D}"/>
              </a:ext>
            </a:extLst>
          </p:cNvPr>
          <p:cNvSpPr>
            <a:spLocks noGrp="1"/>
          </p:cNvSpPr>
          <p:nvPr>
            <p:ph type="body" idx="1" hasCustomPrompt="1"/>
          </p:nvPr>
        </p:nvSpPr>
        <p:spPr>
          <a:xfrm>
            <a:off x="1055439" y="4862510"/>
            <a:ext cx="10081121" cy="1227141"/>
          </a:xfrm>
          <a:prstGeom prst="rect">
            <a:avLst/>
          </a:prstGeom>
        </p:spPr>
        <p:txBody>
          <a:bodyPr>
            <a:normAutofit/>
          </a:bodyPr>
          <a:lstStyle>
            <a:lvl1pPr marL="0" indent="0" algn="ctr">
              <a:buNone/>
              <a:defRPr sz="1950" b="1">
                <a:solidFill>
                  <a:schemeClr val="tx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タイトルの書式設定</a:t>
            </a:r>
          </a:p>
        </p:txBody>
      </p:sp>
      <p:sp>
        <p:nvSpPr>
          <p:cNvPr id="23" name="Rectangle 2">
            <a:extLst>
              <a:ext uri="{FF2B5EF4-FFF2-40B4-BE49-F238E27FC236}">
                <a16:creationId xmlns:a16="http://schemas.microsoft.com/office/drawing/2014/main" id="{663A5793-3462-435D-A369-988FD54E83DC}"/>
              </a:ext>
            </a:extLst>
          </p:cNvPr>
          <p:cNvSpPr txBox="1">
            <a:spLocks noChangeArrowheads="1"/>
          </p:cNvSpPr>
          <p:nvPr userDrawn="1"/>
        </p:nvSpPr>
        <p:spPr bwMode="auto">
          <a:xfrm>
            <a:off x="0" y="2132015"/>
            <a:ext cx="12192000" cy="168028"/>
          </a:xfrm>
          <a:prstGeom prst="rect">
            <a:avLst/>
          </a:prstGeom>
          <a:gradFill>
            <a:gsLst>
              <a:gs pos="0">
                <a:schemeClr val="bg1"/>
              </a:gs>
              <a:gs pos="40000">
                <a:schemeClr val="accent1"/>
              </a:gs>
              <a:gs pos="60000">
                <a:schemeClr val="accent1"/>
              </a:gs>
              <a:gs pos="100000">
                <a:schemeClr val="bg1"/>
              </a:gs>
            </a:gsLst>
            <a:lin ang="10800000" scaled="0"/>
          </a:gradFill>
          <a:ln>
            <a:noFill/>
          </a:ln>
        </p:spPr>
        <p:txBody>
          <a:bodyPr anchor="ctr"/>
          <a:lstStyle>
            <a:lvl1pPr algn="l">
              <a:spcBef>
                <a:spcPts val="0"/>
              </a:spcBef>
              <a:spcAft>
                <a:spcPts val="0"/>
              </a:spcAft>
              <a:defRPr sz="5000">
                <a:solidFill>
                  <a:srgbClr val="FFFFFF"/>
                </a:solidFill>
                <a:latin typeface="+mj-lt"/>
                <a:ea typeface="+mj-ea"/>
                <a:cs typeface="ＭＳ Ｐゴシック"/>
              </a:defRPr>
            </a:lvl1pPr>
            <a:lvl2pPr algn="l">
              <a:spcBef>
                <a:spcPts val="0"/>
              </a:spcBef>
              <a:spcAft>
                <a:spcPts val="0"/>
              </a:spcAft>
              <a:defRPr sz="4400">
                <a:solidFill>
                  <a:schemeClr val="tx1"/>
                </a:solidFill>
                <a:latin typeface="Arial"/>
                <a:ea typeface="ＭＳ Ｐゴシック"/>
                <a:cs typeface="ＭＳ Ｐゴシック"/>
              </a:defRPr>
            </a:lvl2pPr>
            <a:lvl3pPr algn="l">
              <a:spcBef>
                <a:spcPts val="0"/>
              </a:spcBef>
              <a:spcAft>
                <a:spcPts val="0"/>
              </a:spcAft>
              <a:defRPr sz="4400">
                <a:solidFill>
                  <a:schemeClr val="tx1"/>
                </a:solidFill>
                <a:latin typeface="Arial"/>
                <a:ea typeface="ＭＳ Ｐゴシック"/>
                <a:cs typeface="ＭＳ Ｐゴシック"/>
              </a:defRPr>
            </a:lvl3pPr>
            <a:lvl4pPr algn="l">
              <a:spcBef>
                <a:spcPts val="0"/>
              </a:spcBef>
              <a:spcAft>
                <a:spcPts val="0"/>
              </a:spcAft>
              <a:defRPr sz="4400">
                <a:solidFill>
                  <a:schemeClr val="tx1"/>
                </a:solidFill>
                <a:latin typeface="Arial"/>
                <a:ea typeface="ＭＳ Ｐゴシック"/>
                <a:cs typeface="ＭＳ Ｐゴシック"/>
              </a:defRPr>
            </a:lvl4pPr>
            <a:lvl5pPr algn="l">
              <a:spcBef>
                <a:spcPts val="0"/>
              </a:spcBef>
              <a:spcAft>
                <a:spcPts val="0"/>
              </a:spcAft>
              <a:defRPr sz="4400">
                <a:solidFill>
                  <a:schemeClr val="tx1"/>
                </a:solidFill>
                <a:latin typeface="Arial"/>
                <a:ea typeface="ＭＳ Ｐゴシック"/>
                <a:cs typeface="ＭＳ Ｐゴシック"/>
              </a:defRPr>
            </a:lvl5pPr>
            <a:lvl6pPr marL="457200" algn="l">
              <a:spcBef>
                <a:spcPts val="0"/>
              </a:spcBef>
              <a:spcAft>
                <a:spcPts val="0"/>
              </a:spcAft>
              <a:defRPr sz="4400">
                <a:solidFill>
                  <a:schemeClr val="tx1"/>
                </a:solidFill>
                <a:latin typeface="Arial"/>
                <a:ea typeface="ＭＳ Ｐゴシック"/>
              </a:defRPr>
            </a:lvl6pPr>
            <a:lvl7pPr marL="914400" algn="l">
              <a:spcBef>
                <a:spcPts val="0"/>
              </a:spcBef>
              <a:spcAft>
                <a:spcPts val="0"/>
              </a:spcAft>
              <a:defRPr sz="4400">
                <a:solidFill>
                  <a:schemeClr val="tx1"/>
                </a:solidFill>
                <a:latin typeface="Arial"/>
                <a:ea typeface="ＭＳ Ｐゴシック"/>
              </a:defRPr>
            </a:lvl7pPr>
            <a:lvl8pPr marL="1371600" algn="l">
              <a:spcBef>
                <a:spcPts val="0"/>
              </a:spcBef>
              <a:spcAft>
                <a:spcPts val="0"/>
              </a:spcAft>
              <a:defRPr sz="4400">
                <a:solidFill>
                  <a:schemeClr val="tx1"/>
                </a:solidFill>
                <a:latin typeface="Arial"/>
                <a:ea typeface="ＭＳ Ｐゴシック"/>
              </a:defRPr>
            </a:lvl8pPr>
            <a:lvl9pPr marL="1828800" algn="l">
              <a:spcBef>
                <a:spcPts val="0"/>
              </a:spcBef>
              <a:spcAft>
                <a:spcPts val="0"/>
              </a:spcAft>
              <a:defRPr sz="4400">
                <a:solidFill>
                  <a:schemeClr val="tx1"/>
                </a:solidFill>
                <a:latin typeface="Arial"/>
                <a:ea typeface="ＭＳ Ｐゴシック"/>
              </a:defRPr>
            </a:lvl9pPr>
          </a:lstStyle>
          <a:p>
            <a:pPr algn="ctr" defTabSz="742950">
              <a:lnSpc>
                <a:spcPct val="100000"/>
              </a:lnSpc>
              <a:defRPr/>
            </a:pPr>
            <a:endParaRPr lang="ja-JP" altLang="en-US" sz="2925">
              <a:solidFill>
                <a:srgbClr val="FF0000"/>
              </a:solidFill>
              <a:latin typeface="Meiryo UI" panose="020B0604030504040204" pitchFamily="50" charset="-128"/>
              <a:ea typeface="Meiryo UI" panose="020B0604030504040204" pitchFamily="50" charset="-128"/>
            </a:endParaRPr>
          </a:p>
        </p:txBody>
      </p:sp>
      <p:sp>
        <p:nvSpPr>
          <p:cNvPr id="24" name="Rectangle 2">
            <a:extLst>
              <a:ext uri="{FF2B5EF4-FFF2-40B4-BE49-F238E27FC236}">
                <a16:creationId xmlns:a16="http://schemas.microsoft.com/office/drawing/2014/main" id="{26CEDD0C-921F-43A4-9B6E-584F36A9E5F5}"/>
              </a:ext>
            </a:extLst>
          </p:cNvPr>
          <p:cNvSpPr txBox="1">
            <a:spLocks noChangeArrowheads="1"/>
          </p:cNvSpPr>
          <p:nvPr userDrawn="1"/>
        </p:nvSpPr>
        <p:spPr bwMode="auto">
          <a:xfrm>
            <a:off x="-1" y="4452941"/>
            <a:ext cx="12191999" cy="168028"/>
          </a:xfrm>
          <a:prstGeom prst="rect">
            <a:avLst/>
          </a:prstGeom>
          <a:gradFill>
            <a:gsLst>
              <a:gs pos="0">
                <a:schemeClr val="bg1"/>
              </a:gs>
              <a:gs pos="40000">
                <a:schemeClr val="accent1"/>
              </a:gs>
              <a:gs pos="60000">
                <a:schemeClr val="accent1"/>
              </a:gs>
              <a:gs pos="100000">
                <a:schemeClr val="bg1"/>
              </a:gs>
            </a:gsLst>
            <a:lin ang="10800000" scaled="0"/>
          </a:gradFill>
          <a:ln>
            <a:noFill/>
          </a:ln>
        </p:spPr>
        <p:txBody>
          <a:bodyPr anchor="ctr"/>
          <a:lstStyle>
            <a:lvl1pPr algn="l">
              <a:spcBef>
                <a:spcPts val="0"/>
              </a:spcBef>
              <a:spcAft>
                <a:spcPts val="0"/>
              </a:spcAft>
              <a:defRPr sz="5000">
                <a:solidFill>
                  <a:srgbClr val="FFFFFF"/>
                </a:solidFill>
                <a:latin typeface="+mj-lt"/>
                <a:ea typeface="+mj-ea"/>
                <a:cs typeface="ＭＳ Ｐゴシック"/>
              </a:defRPr>
            </a:lvl1pPr>
            <a:lvl2pPr algn="l">
              <a:spcBef>
                <a:spcPts val="0"/>
              </a:spcBef>
              <a:spcAft>
                <a:spcPts val="0"/>
              </a:spcAft>
              <a:defRPr sz="4400">
                <a:solidFill>
                  <a:schemeClr val="tx1"/>
                </a:solidFill>
                <a:latin typeface="Arial"/>
                <a:ea typeface="ＭＳ Ｐゴシック"/>
                <a:cs typeface="ＭＳ Ｐゴシック"/>
              </a:defRPr>
            </a:lvl2pPr>
            <a:lvl3pPr algn="l">
              <a:spcBef>
                <a:spcPts val="0"/>
              </a:spcBef>
              <a:spcAft>
                <a:spcPts val="0"/>
              </a:spcAft>
              <a:defRPr sz="4400">
                <a:solidFill>
                  <a:schemeClr val="tx1"/>
                </a:solidFill>
                <a:latin typeface="Arial"/>
                <a:ea typeface="ＭＳ Ｐゴシック"/>
                <a:cs typeface="ＭＳ Ｐゴシック"/>
              </a:defRPr>
            </a:lvl3pPr>
            <a:lvl4pPr algn="l">
              <a:spcBef>
                <a:spcPts val="0"/>
              </a:spcBef>
              <a:spcAft>
                <a:spcPts val="0"/>
              </a:spcAft>
              <a:defRPr sz="4400">
                <a:solidFill>
                  <a:schemeClr val="tx1"/>
                </a:solidFill>
                <a:latin typeface="Arial"/>
                <a:ea typeface="ＭＳ Ｐゴシック"/>
                <a:cs typeface="ＭＳ Ｐゴシック"/>
              </a:defRPr>
            </a:lvl4pPr>
            <a:lvl5pPr algn="l">
              <a:spcBef>
                <a:spcPts val="0"/>
              </a:spcBef>
              <a:spcAft>
                <a:spcPts val="0"/>
              </a:spcAft>
              <a:defRPr sz="4400">
                <a:solidFill>
                  <a:schemeClr val="tx1"/>
                </a:solidFill>
                <a:latin typeface="Arial"/>
                <a:ea typeface="ＭＳ Ｐゴシック"/>
                <a:cs typeface="ＭＳ Ｐゴシック"/>
              </a:defRPr>
            </a:lvl5pPr>
            <a:lvl6pPr marL="457200" algn="l">
              <a:spcBef>
                <a:spcPts val="0"/>
              </a:spcBef>
              <a:spcAft>
                <a:spcPts val="0"/>
              </a:spcAft>
              <a:defRPr sz="4400">
                <a:solidFill>
                  <a:schemeClr val="tx1"/>
                </a:solidFill>
                <a:latin typeface="Arial"/>
                <a:ea typeface="ＭＳ Ｐゴシック"/>
              </a:defRPr>
            </a:lvl6pPr>
            <a:lvl7pPr marL="914400" algn="l">
              <a:spcBef>
                <a:spcPts val="0"/>
              </a:spcBef>
              <a:spcAft>
                <a:spcPts val="0"/>
              </a:spcAft>
              <a:defRPr sz="4400">
                <a:solidFill>
                  <a:schemeClr val="tx1"/>
                </a:solidFill>
                <a:latin typeface="Arial"/>
                <a:ea typeface="ＭＳ Ｐゴシック"/>
              </a:defRPr>
            </a:lvl7pPr>
            <a:lvl8pPr marL="1371600" algn="l">
              <a:spcBef>
                <a:spcPts val="0"/>
              </a:spcBef>
              <a:spcAft>
                <a:spcPts val="0"/>
              </a:spcAft>
              <a:defRPr sz="4400">
                <a:solidFill>
                  <a:schemeClr val="tx1"/>
                </a:solidFill>
                <a:latin typeface="Arial"/>
                <a:ea typeface="ＭＳ Ｐゴシック"/>
              </a:defRPr>
            </a:lvl8pPr>
            <a:lvl9pPr marL="1828800" algn="l">
              <a:spcBef>
                <a:spcPts val="0"/>
              </a:spcBef>
              <a:spcAft>
                <a:spcPts val="0"/>
              </a:spcAft>
              <a:defRPr sz="4400">
                <a:solidFill>
                  <a:schemeClr val="tx1"/>
                </a:solidFill>
                <a:latin typeface="Arial"/>
                <a:ea typeface="ＭＳ Ｐゴシック"/>
              </a:defRPr>
            </a:lvl9pPr>
          </a:lstStyle>
          <a:p>
            <a:pPr algn="ctr" defTabSz="742950">
              <a:lnSpc>
                <a:spcPct val="100000"/>
              </a:lnSpc>
              <a:defRPr/>
            </a:pPr>
            <a:endParaRPr lang="ja-JP" altLang="en-US" sz="2925">
              <a:solidFill>
                <a:srgbClr val="FF0000"/>
              </a:solidFill>
              <a:latin typeface="Meiryo UI" panose="020B0604030504040204" pitchFamily="50" charset="-128"/>
              <a:ea typeface="Meiryo UI" panose="020B0604030504040204" pitchFamily="50" charset="-128"/>
            </a:endParaRPr>
          </a:p>
        </p:txBody>
      </p:sp>
      <p:pic>
        <p:nvPicPr>
          <p:cNvPr id="3" name="図 2" descr="テキスト&#10;&#10;AI によって生成されたコンテンツは間違っている可能性があります。">
            <a:extLst>
              <a:ext uri="{FF2B5EF4-FFF2-40B4-BE49-F238E27FC236}">
                <a16:creationId xmlns:a16="http://schemas.microsoft.com/office/drawing/2014/main" id="{B3825000-3831-8A59-E034-F81A890EAE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56000" y="768349"/>
            <a:ext cx="6480000" cy="814285"/>
          </a:xfrm>
          <a:prstGeom prst="rect">
            <a:avLst/>
          </a:prstGeom>
        </p:spPr>
      </p:pic>
    </p:spTree>
    <p:extLst>
      <p:ext uri="{BB962C8B-B14F-4D97-AF65-F5344CB8AC3E}">
        <p14:creationId xmlns:p14="http://schemas.microsoft.com/office/powerpoint/2010/main" val="20409341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pic>
        <p:nvPicPr>
          <p:cNvPr id="5" name="bg object 17">
            <a:extLst>
              <a:ext uri="{FF2B5EF4-FFF2-40B4-BE49-F238E27FC236}">
                <a16:creationId xmlns:a16="http://schemas.microsoft.com/office/drawing/2014/main" id="{BEBFED28-3BA2-417E-A149-03CEA6FBF6AE}"/>
              </a:ext>
            </a:extLst>
          </p:cNvPr>
          <p:cNvPicPr/>
          <p:nvPr userDrawn="1"/>
        </p:nvPicPr>
        <p:blipFill>
          <a:blip r:embed="rId2" cstate="print">
            <a:extLst>
              <a:ext uri="{BEBA8EAE-BF5A-486C-A8C5-ECC9F3942E4B}">
                <a14:imgProps xmlns:a14="http://schemas.microsoft.com/office/drawing/2010/main">
                  <a14:imgLayer r:embed="rId3">
                    <a14:imgEffect>
                      <a14:brightnessContrast bright="-4000" contrast="10000"/>
                    </a14:imgEffect>
                  </a14:imgLayer>
                </a14:imgProps>
              </a:ext>
            </a:extLst>
          </a:blip>
          <a:stretch>
            <a:fillRect/>
          </a:stretch>
        </p:blipFill>
        <p:spPr>
          <a:xfrm>
            <a:off x="1524" y="0"/>
            <a:ext cx="12190476" cy="5664200"/>
          </a:xfrm>
          <a:prstGeom prst="rect">
            <a:avLst/>
          </a:prstGeom>
        </p:spPr>
      </p:pic>
      <p:sp>
        <p:nvSpPr>
          <p:cNvPr id="3" name="コンテンツ プレースホルダー 2">
            <a:extLst>
              <a:ext uri="{FF2B5EF4-FFF2-40B4-BE49-F238E27FC236}">
                <a16:creationId xmlns:a16="http://schemas.microsoft.com/office/drawing/2014/main" id="{896FD8AE-7295-481E-9DBE-9F764C5E7BCA}"/>
              </a:ext>
            </a:extLst>
          </p:cNvPr>
          <p:cNvSpPr>
            <a:spLocks noGrp="1"/>
          </p:cNvSpPr>
          <p:nvPr>
            <p:ph idx="1"/>
          </p:nvPr>
        </p:nvSpPr>
        <p:spPr>
          <a:xfrm>
            <a:off x="362857" y="885824"/>
            <a:ext cx="11444514" cy="5664200"/>
          </a:xfrm>
          <a:prstGeom prst="rect">
            <a:avLst/>
          </a:prstGeom>
        </p:spPr>
        <p:txBody>
          <a:bodyPr/>
          <a:lstStyle>
            <a:lvl1pPr>
              <a:defRPr b="0">
                <a:latin typeface="メイリオ" panose="020B0604030504040204" pitchFamily="50" charset="-128"/>
                <a:ea typeface="メイリオ" panose="020B0604030504040204" pitchFamily="50" charset="-128"/>
              </a:defRPr>
            </a:lvl1pPr>
            <a:lvl2pPr>
              <a:defRPr b="0">
                <a:latin typeface="メイリオ" panose="020B0604030504040204" pitchFamily="50" charset="-128"/>
                <a:ea typeface="メイリオ" panose="020B0604030504040204" pitchFamily="50" charset="-128"/>
              </a:defRPr>
            </a:lvl2pPr>
            <a:lvl3pPr>
              <a:defRPr b="0">
                <a:latin typeface="メイリオ" panose="020B0604030504040204" pitchFamily="50" charset="-128"/>
                <a:ea typeface="メイリオ" panose="020B0604030504040204" pitchFamily="50" charset="-128"/>
              </a:defRPr>
            </a:lvl3pPr>
            <a:lvl4pPr>
              <a:defRPr b="0">
                <a:latin typeface="メイリオ" panose="020B0604030504040204" pitchFamily="50" charset="-128"/>
                <a:ea typeface="メイリオ" panose="020B0604030504040204" pitchFamily="50" charset="-128"/>
              </a:defRPr>
            </a:lvl4pPr>
            <a:lvl5pPr>
              <a:defRPr b="0">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7" name="スライド番号プレースホルダー 5">
            <a:extLst>
              <a:ext uri="{FF2B5EF4-FFF2-40B4-BE49-F238E27FC236}">
                <a16:creationId xmlns:a16="http://schemas.microsoft.com/office/drawing/2014/main" id="{AE942CDC-5BEB-4FE0-A61A-5C1CF3B9C7B6}"/>
              </a:ext>
            </a:extLst>
          </p:cNvPr>
          <p:cNvSpPr>
            <a:spLocks noGrp="1"/>
          </p:cNvSpPr>
          <p:nvPr>
            <p:ph type="sldNum" sz="quarter" idx="4"/>
          </p:nvPr>
        </p:nvSpPr>
        <p:spPr>
          <a:xfrm>
            <a:off x="11712624" y="6427533"/>
            <a:ext cx="479375" cy="399946"/>
          </a:xfrm>
          <a:prstGeom prst="rect">
            <a:avLst/>
          </a:prstGeom>
        </p:spPr>
        <p:txBody>
          <a:bodyPr vert="horz" lIns="91440" tIns="45720" rIns="91440" bIns="45720" rtlCol="0" anchor="ctr"/>
          <a:lstStyle>
            <a:lvl1pPr algn="ctr">
              <a:defRPr sz="1200">
                <a:solidFill>
                  <a:schemeClr val="tx2"/>
                </a:solidFill>
              </a:defRPr>
            </a:lvl1pPr>
          </a:lstStyle>
          <a:p>
            <a:fld id="{6BE9C2C9-D202-44D8-8D31-A2DF59156B38}" type="slidenum">
              <a:rPr lang="ja-JP" altLang="en-US" smtClean="0"/>
              <a:pPr/>
              <a:t>‹#›</a:t>
            </a:fld>
            <a:endParaRPr lang="ja-JP" altLang="en-US"/>
          </a:p>
        </p:txBody>
      </p:sp>
      <p:sp>
        <p:nvSpPr>
          <p:cNvPr id="19" name="タイトル プレースホルダー 1">
            <a:extLst>
              <a:ext uri="{FF2B5EF4-FFF2-40B4-BE49-F238E27FC236}">
                <a16:creationId xmlns:a16="http://schemas.microsoft.com/office/drawing/2014/main" id="{A4E991AD-F22F-4C87-B854-39349901AD3E}"/>
              </a:ext>
            </a:extLst>
          </p:cNvPr>
          <p:cNvSpPr>
            <a:spLocks noGrp="1"/>
          </p:cNvSpPr>
          <p:nvPr>
            <p:ph type="title"/>
          </p:nvPr>
        </p:nvSpPr>
        <p:spPr>
          <a:xfrm>
            <a:off x="362857" y="84391"/>
            <a:ext cx="9527332" cy="603673"/>
          </a:xfrm>
          <a:prstGeom prst="rect">
            <a:avLst/>
          </a:prstGeom>
        </p:spPr>
        <p:txBody>
          <a:bodyPr vert="horz" lIns="91440" tIns="45720" rIns="91440" bIns="45720" rtlCol="0" anchor="ctr">
            <a:normAutofit/>
          </a:bodyPr>
          <a:lstStyle>
            <a:lvl1pPr>
              <a:defRPr sz="3200" b="1">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pic>
        <p:nvPicPr>
          <p:cNvPr id="7" name="図 6" descr="挿絵 が含まれている画像&#10;&#10;AI によって生成されたコンテンツは間違っている可能性があります。">
            <a:extLst>
              <a:ext uri="{FF2B5EF4-FFF2-40B4-BE49-F238E27FC236}">
                <a16:creationId xmlns:a16="http://schemas.microsoft.com/office/drawing/2014/main" id="{63641233-FE87-C994-F5C0-BFBC54E7D75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69370" y="140351"/>
            <a:ext cx="1438001" cy="491752"/>
          </a:xfrm>
          <a:prstGeom prst="rect">
            <a:avLst/>
          </a:prstGeom>
        </p:spPr>
      </p:pic>
    </p:spTree>
    <p:extLst>
      <p:ext uri="{BB962C8B-B14F-4D97-AF65-F5344CB8AC3E}">
        <p14:creationId xmlns:p14="http://schemas.microsoft.com/office/powerpoint/2010/main" val="177283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pic>
        <p:nvPicPr>
          <p:cNvPr id="5" name="bg object 17">
            <a:extLst>
              <a:ext uri="{FF2B5EF4-FFF2-40B4-BE49-F238E27FC236}">
                <a16:creationId xmlns:a16="http://schemas.microsoft.com/office/drawing/2014/main" id="{BEBFED28-3BA2-417E-A149-03CEA6FBF6AE}"/>
              </a:ext>
            </a:extLst>
          </p:cNvPr>
          <p:cNvPicPr/>
          <p:nvPr userDrawn="1"/>
        </p:nvPicPr>
        <p:blipFill>
          <a:blip r:embed="rId2" cstate="print">
            <a:extLst>
              <a:ext uri="{BEBA8EAE-BF5A-486C-A8C5-ECC9F3942E4B}">
                <a14:imgProps xmlns:a14="http://schemas.microsoft.com/office/drawing/2010/main">
                  <a14:imgLayer r:embed="rId3">
                    <a14:imgEffect>
                      <a14:brightnessContrast bright="-4000" contrast="10000"/>
                    </a14:imgEffect>
                  </a14:imgLayer>
                </a14:imgProps>
              </a:ext>
            </a:extLst>
          </a:blip>
          <a:stretch>
            <a:fillRect/>
          </a:stretch>
        </p:blipFill>
        <p:spPr>
          <a:xfrm>
            <a:off x="1524" y="0"/>
            <a:ext cx="12190476" cy="5664200"/>
          </a:xfrm>
          <a:prstGeom prst="rect">
            <a:avLst/>
          </a:prstGeom>
        </p:spPr>
      </p:pic>
      <p:sp>
        <p:nvSpPr>
          <p:cNvPr id="17" name="スライド番号プレースホルダー 5">
            <a:extLst>
              <a:ext uri="{FF2B5EF4-FFF2-40B4-BE49-F238E27FC236}">
                <a16:creationId xmlns:a16="http://schemas.microsoft.com/office/drawing/2014/main" id="{AE942CDC-5BEB-4FE0-A61A-5C1CF3B9C7B6}"/>
              </a:ext>
            </a:extLst>
          </p:cNvPr>
          <p:cNvSpPr>
            <a:spLocks noGrp="1"/>
          </p:cNvSpPr>
          <p:nvPr>
            <p:ph type="sldNum" sz="quarter" idx="4"/>
          </p:nvPr>
        </p:nvSpPr>
        <p:spPr>
          <a:xfrm>
            <a:off x="11712624" y="6427533"/>
            <a:ext cx="479375" cy="399946"/>
          </a:xfrm>
          <a:prstGeom prst="rect">
            <a:avLst/>
          </a:prstGeom>
        </p:spPr>
        <p:txBody>
          <a:bodyPr vert="horz" lIns="91440" tIns="45720" rIns="91440" bIns="45720" rtlCol="0" anchor="ctr"/>
          <a:lstStyle>
            <a:lvl1pPr algn="ctr">
              <a:defRPr sz="1200">
                <a:solidFill>
                  <a:schemeClr val="tx2"/>
                </a:solidFill>
              </a:defRPr>
            </a:lvl1pPr>
          </a:lstStyle>
          <a:p>
            <a:fld id="{6BE9C2C9-D202-44D8-8D31-A2DF59156B38}" type="slidenum">
              <a:rPr lang="ja-JP" altLang="en-US" smtClean="0"/>
              <a:pPr/>
              <a:t>‹#›</a:t>
            </a:fld>
            <a:endParaRPr lang="ja-JP" altLang="en-US"/>
          </a:p>
        </p:txBody>
      </p:sp>
      <p:sp>
        <p:nvSpPr>
          <p:cNvPr id="19" name="タイトル プレースホルダー 1">
            <a:extLst>
              <a:ext uri="{FF2B5EF4-FFF2-40B4-BE49-F238E27FC236}">
                <a16:creationId xmlns:a16="http://schemas.microsoft.com/office/drawing/2014/main" id="{A4E991AD-F22F-4C87-B854-39349901AD3E}"/>
              </a:ext>
            </a:extLst>
          </p:cNvPr>
          <p:cNvSpPr>
            <a:spLocks noGrp="1"/>
          </p:cNvSpPr>
          <p:nvPr>
            <p:ph type="title"/>
          </p:nvPr>
        </p:nvSpPr>
        <p:spPr>
          <a:xfrm>
            <a:off x="362857" y="84391"/>
            <a:ext cx="9527332" cy="603673"/>
          </a:xfrm>
          <a:prstGeom prst="rect">
            <a:avLst/>
          </a:prstGeom>
        </p:spPr>
        <p:txBody>
          <a:bodyPr vert="horz" lIns="91440" tIns="45720" rIns="91440" bIns="45720" rtlCol="0" anchor="ctr">
            <a:normAutofit/>
          </a:bodyPr>
          <a:lstStyle>
            <a:lvl1pPr>
              <a:defRPr sz="3200" b="1">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pic>
        <p:nvPicPr>
          <p:cNvPr id="7" name="図 6" descr="挿絵 が含まれている画像&#10;&#10;AI によって生成されたコンテンツは間違っている可能性があります。">
            <a:extLst>
              <a:ext uri="{FF2B5EF4-FFF2-40B4-BE49-F238E27FC236}">
                <a16:creationId xmlns:a16="http://schemas.microsoft.com/office/drawing/2014/main" id="{63641233-FE87-C994-F5C0-BFBC54E7D75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69370" y="140351"/>
            <a:ext cx="1438001" cy="491752"/>
          </a:xfrm>
          <a:prstGeom prst="rect">
            <a:avLst/>
          </a:prstGeom>
        </p:spPr>
      </p:pic>
    </p:spTree>
    <p:extLst>
      <p:ext uri="{BB962C8B-B14F-4D97-AF65-F5344CB8AC3E}">
        <p14:creationId xmlns:p14="http://schemas.microsoft.com/office/powerpoint/2010/main" val="1404131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536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l" defTabSz="914400" rtl="0" eaLnBrk="1" latinLnBrk="0" hangingPunct="1">
        <a:lnSpc>
          <a:spcPct val="90000"/>
        </a:lnSpc>
        <a:spcBef>
          <a:spcPct val="0"/>
        </a:spcBef>
        <a:buNone/>
        <a:defRPr kumimoji="1" sz="3200" b="1" kern="1200">
          <a:solidFill>
            <a:schemeClr val="bg1"/>
          </a:solidFill>
          <a:latin typeface="游ゴシック" panose="020B0400000000000000" pitchFamily="50" charset="-128"/>
          <a:ea typeface="游ゴシック" panose="020B04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FDA97E6C-5338-EAF7-6489-233357BCAB61}"/>
              </a:ext>
            </a:extLst>
          </p:cNvPr>
          <p:cNvSpPr txBox="1">
            <a:spLocks/>
          </p:cNvSpPr>
          <p:nvPr/>
        </p:nvSpPr>
        <p:spPr>
          <a:xfrm>
            <a:off x="1335010" y="2473557"/>
            <a:ext cx="9521979" cy="1910886"/>
          </a:xfrm>
          <a:prstGeom prst="rect">
            <a:avLst/>
          </a:prstGeom>
        </p:spPr>
        <p:txBody>
          <a:bodyPr anchor="ctr">
            <a:normAutofit/>
          </a:bodyPr>
          <a:lstStyle>
            <a:lvl1pPr algn="ctr" defTabSz="914400" rtl="0" eaLnBrk="1" latinLnBrk="0" hangingPunct="1">
              <a:lnSpc>
                <a:spcPct val="90000"/>
              </a:lnSpc>
              <a:spcBef>
                <a:spcPct val="0"/>
              </a:spcBef>
              <a:buNone/>
              <a:defRPr kumimoji="1" sz="4875" b="1" kern="1200">
                <a:solidFill>
                  <a:schemeClr val="tx1"/>
                </a:solidFill>
                <a:latin typeface="游ゴシック" panose="020B0400000000000000" pitchFamily="50" charset="-128"/>
                <a:ea typeface="游ゴシック" panose="020B0400000000000000" pitchFamily="50" charset="-128"/>
                <a:cs typeface="+mj-cs"/>
              </a:defRPr>
            </a:lvl1pPr>
          </a:lstStyle>
          <a:p>
            <a:r>
              <a:rPr lang="ja-JP" altLang="en-US" sz="4000" b="0" dirty="0">
                <a:latin typeface="メイリオ" panose="020B0604030504040204" pitchFamily="50" charset="-128"/>
                <a:ea typeface="メイリオ" panose="020B0604030504040204" pitchFamily="50" charset="-128"/>
              </a:rPr>
              <a:t>応募スライド</a:t>
            </a:r>
            <a:endParaRPr lang="en-US" altLang="ja-JP" sz="4000" b="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3196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35A3662F-D0A1-4435-AA34-39B404C1A537}"/>
              </a:ext>
            </a:extLst>
          </p:cNvPr>
          <p:cNvSpPr>
            <a:spLocks noGrp="1"/>
          </p:cNvSpPr>
          <p:nvPr>
            <p:ph type="sldNum" sz="quarter" idx="4"/>
          </p:nvPr>
        </p:nvSpPr>
        <p:spPr/>
        <p:txBody>
          <a:bodyPr/>
          <a:lstStyle/>
          <a:p>
            <a:fld id="{6BE9C2C9-D202-44D8-8D31-A2DF59156B38}" type="slidenum">
              <a:rPr lang="ja-JP" altLang="en-US" smtClean="0"/>
              <a:pPr/>
              <a:t>1</a:t>
            </a:fld>
            <a:endParaRPr lang="ja-JP" altLang="en-US"/>
          </a:p>
        </p:txBody>
      </p:sp>
      <p:sp>
        <p:nvSpPr>
          <p:cNvPr id="4" name="タイトル 3">
            <a:extLst>
              <a:ext uri="{FF2B5EF4-FFF2-40B4-BE49-F238E27FC236}">
                <a16:creationId xmlns:a16="http://schemas.microsoft.com/office/drawing/2014/main" id="{485A6C5F-6899-446A-A46A-F038130D3CF8}"/>
              </a:ext>
            </a:extLst>
          </p:cNvPr>
          <p:cNvSpPr>
            <a:spLocks noGrp="1"/>
          </p:cNvSpPr>
          <p:nvPr>
            <p:ph type="title"/>
          </p:nvPr>
        </p:nvSpPr>
        <p:spPr/>
        <p:txBody>
          <a:bodyPr/>
          <a:lstStyle/>
          <a:p>
            <a:r>
              <a:rPr lang="ja-JP" altLang="en-US"/>
              <a:t>応募資料作成上の注意点</a:t>
            </a:r>
            <a:endParaRPr kumimoji="1" lang="ja-JP" altLang="en-US"/>
          </a:p>
        </p:txBody>
      </p:sp>
      <p:sp>
        <p:nvSpPr>
          <p:cNvPr id="5" name="コンテンツ プレースホルダー 2">
            <a:extLst>
              <a:ext uri="{FF2B5EF4-FFF2-40B4-BE49-F238E27FC236}">
                <a16:creationId xmlns:a16="http://schemas.microsoft.com/office/drawing/2014/main" id="{00DDE508-77E5-DB69-8900-FFA32CED6330}"/>
              </a:ext>
            </a:extLst>
          </p:cNvPr>
          <p:cNvSpPr>
            <a:spLocks noGrp="1"/>
          </p:cNvSpPr>
          <p:nvPr>
            <p:ph idx="1"/>
          </p:nvPr>
        </p:nvSpPr>
        <p:spPr>
          <a:xfrm>
            <a:off x="919548" y="813609"/>
            <a:ext cx="10352904" cy="5795738"/>
          </a:xfrm>
        </p:spPr>
        <p:txBody>
          <a:bodyPr vert="horz" lIns="91440" tIns="45720" rIns="91440" bIns="45720" rtlCol="0" anchor="t">
            <a:noAutofit/>
          </a:bodyPr>
          <a:lstStyle/>
          <a:p>
            <a:pPr marL="447675" indent="-361950">
              <a:lnSpc>
                <a:spcPct val="100000"/>
              </a:lnSpc>
              <a:buClr>
                <a:srgbClr val="00B0F0"/>
              </a:buClr>
              <a:buFont typeface="Wingdings" panose="05000000000000000000" pitchFamily="2" charset="2"/>
              <a:buChar char="l"/>
            </a:pPr>
            <a:r>
              <a:rPr lang="ja-JP" sz="1800">
                <a:solidFill>
                  <a:srgbClr val="000000"/>
                </a:solidFill>
                <a:latin typeface="Meiryo"/>
                <a:ea typeface="Meiryo"/>
              </a:rPr>
              <a:t>表紙に課題名（タイトル）と</a:t>
            </a:r>
            <a:r>
              <a:rPr lang="ja-JP" altLang="en-US" sz="1800">
                <a:solidFill>
                  <a:srgbClr val="000000"/>
                </a:solidFill>
                <a:latin typeface="Meiryo"/>
                <a:ea typeface="Meiryo"/>
              </a:rPr>
              <a:t>所属先・</a:t>
            </a:r>
            <a:r>
              <a:rPr lang="ja-JP" sz="1800">
                <a:solidFill>
                  <a:srgbClr val="000000"/>
                </a:solidFill>
                <a:latin typeface="Meiryo"/>
                <a:ea typeface="Meiryo"/>
              </a:rPr>
              <a:t>代表者名を</a:t>
            </a:r>
            <a:r>
              <a:rPr lang="ja-JP" altLang="en-US" sz="1800">
                <a:solidFill>
                  <a:srgbClr val="000000"/>
                </a:solidFill>
                <a:latin typeface="Meiryo"/>
                <a:ea typeface="Meiryo"/>
              </a:rPr>
              <a:t>必ず</a:t>
            </a:r>
            <a:r>
              <a:rPr lang="ja-JP" sz="1800">
                <a:solidFill>
                  <a:srgbClr val="000000"/>
                </a:solidFill>
                <a:latin typeface="Meiryo"/>
                <a:ea typeface="Meiryo"/>
              </a:rPr>
              <a:t>記載ください。</a:t>
            </a:r>
            <a:endParaRPr lang="en-US" altLang="ja-JP" sz="1800">
              <a:solidFill>
                <a:srgbClr val="000000"/>
              </a:solidFill>
              <a:latin typeface="Meiryo UI"/>
              <a:ea typeface="Meiryo UI"/>
            </a:endParaRPr>
          </a:p>
          <a:p>
            <a:pPr marL="447675" indent="-361950">
              <a:lnSpc>
                <a:spcPct val="100000"/>
              </a:lnSpc>
              <a:buClr>
                <a:srgbClr val="00B0F0"/>
              </a:buClr>
              <a:buFont typeface="Wingdings" panose="05000000000000000000" pitchFamily="2" charset="2"/>
              <a:buChar char="l"/>
            </a:pPr>
            <a:r>
              <a:rPr lang="ja-JP" sz="1800">
                <a:solidFill>
                  <a:srgbClr val="000000"/>
                </a:solidFill>
                <a:latin typeface="Meiryo"/>
                <a:ea typeface="Meiryo"/>
              </a:rPr>
              <a:t>S0/S1のスライド</a:t>
            </a:r>
            <a:r>
              <a:rPr lang="ja-JP" altLang="en-US" sz="1800">
                <a:solidFill>
                  <a:srgbClr val="000000"/>
                </a:solidFill>
                <a:latin typeface="Meiryo"/>
                <a:ea typeface="Meiryo"/>
              </a:rPr>
              <a:t>枚数</a:t>
            </a:r>
            <a:r>
              <a:rPr lang="ja-JP" sz="1800">
                <a:solidFill>
                  <a:srgbClr val="000000"/>
                </a:solidFill>
                <a:latin typeface="Meiryo"/>
                <a:ea typeface="Meiryo"/>
              </a:rPr>
              <a:t>は、</a:t>
            </a:r>
            <a:r>
              <a:rPr lang="en-US" altLang="ja-JP" sz="1800">
                <a:solidFill>
                  <a:srgbClr val="000000"/>
                </a:solidFill>
                <a:latin typeface="Meiryo UI"/>
                <a:ea typeface="Meiryo UI"/>
              </a:rPr>
              <a:t>10</a:t>
            </a:r>
            <a:r>
              <a:rPr lang="ja-JP" sz="1800">
                <a:solidFill>
                  <a:srgbClr val="000000"/>
                </a:solidFill>
                <a:latin typeface="Meiryo"/>
                <a:ea typeface="Meiryo"/>
              </a:rPr>
              <a:t>枚以内、</a:t>
            </a:r>
            <a:r>
              <a:rPr lang="en-US" altLang="ja-JP" sz="1800">
                <a:solidFill>
                  <a:srgbClr val="000000"/>
                </a:solidFill>
                <a:latin typeface="Meiryo UI"/>
                <a:ea typeface="Meiryo UI"/>
              </a:rPr>
              <a:t>S2</a:t>
            </a:r>
            <a:r>
              <a:rPr lang="ja-JP" sz="1800">
                <a:solidFill>
                  <a:srgbClr val="000000"/>
                </a:solidFill>
                <a:latin typeface="Meiryo"/>
                <a:ea typeface="Meiryo"/>
              </a:rPr>
              <a:t>は</a:t>
            </a:r>
            <a:r>
              <a:rPr lang="en-US" altLang="ja-JP" sz="1800">
                <a:solidFill>
                  <a:srgbClr val="000000"/>
                </a:solidFill>
                <a:latin typeface="Meiryo UI"/>
                <a:ea typeface="Meiryo UI"/>
              </a:rPr>
              <a:t>15</a:t>
            </a:r>
            <a:r>
              <a:rPr lang="ja-JP" sz="1800">
                <a:solidFill>
                  <a:srgbClr val="000000"/>
                </a:solidFill>
                <a:latin typeface="Meiryo"/>
                <a:ea typeface="Meiryo"/>
              </a:rPr>
              <a:t>枚以内でお願いします。</a:t>
            </a:r>
            <a:r>
              <a:rPr lang="ja-JP" altLang="en-US" sz="1800">
                <a:solidFill>
                  <a:srgbClr val="000000"/>
                </a:solidFill>
                <a:latin typeface="Meiryo"/>
                <a:ea typeface="Meiryo"/>
              </a:rPr>
              <a:t>（ただし、</a:t>
            </a:r>
            <a:r>
              <a:rPr lang="en-US" altLang="ja-JP" sz="1800">
                <a:solidFill>
                  <a:srgbClr val="000000"/>
                </a:solidFill>
                <a:latin typeface="Meiryo"/>
                <a:ea typeface="Meiryo"/>
              </a:rPr>
              <a:t>Appendix</a:t>
            </a:r>
            <a:r>
              <a:rPr lang="ja-JP" altLang="en-US" sz="1800">
                <a:solidFill>
                  <a:srgbClr val="000000"/>
                </a:solidFill>
                <a:latin typeface="Meiryo"/>
                <a:ea typeface="Meiryo"/>
              </a:rPr>
              <a:t>はページ数にカウント致しませんので、必要なデータ等は</a:t>
            </a:r>
            <a:r>
              <a:rPr lang="en-US" altLang="ja-JP" sz="1800">
                <a:solidFill>
                  <a:srgbClr val="000000"/>
                </a:solidFill>
                <a:latin typeface="Meiryo"/>
                <a:ea typeface="Meiryo"/>
              </a:rPr>
              <a:t>Appendix</a:t>
            </a:r>
            <a:r>
              <a:rPr lang="ja-JP" altLang="en-US" sz="1800">
                <a:solidFill>
                  <a:srgbClr val="000000"/>
                </a:solidFill>
                <a:latin typeface="Meiryo"/>
                <a:ea typeface="Meiryo"/>
              </a:rPr>
              <a:t>をご活用ください）</a:t>
            </a:r>
            <a:endParaRPr lang="en-US" altLang="ja-JP" sz="1800">
              <a:solidFill>
                <a:srgbClr val="000000"/>
              </a:solidFill>
              <a:latin typeface="Meiryo"/>
              <a:ea typeface="Meiryo"/>
            </a:endParaRPr>
          </a:p>
          <a:p>
            <a:pPr marL="447675" indent="-361950">
              <a:lnSpc>
                <a:spcPct val="100000"/>
              </a:lnSpc>
              <a:buClr>
                <a:srgbClr val="00B0F0"/>
              </a:buClr>
              <a:buFont typeface="Wingdings" panose="05000000000000000000" pitchFamily="2" charset="2"/>
              <a:buChar char="l"/>
            </a:pPr>
            <a:r>
              <a:rPr lang="ja-JP" altLang="en-US" sz="1800">
                <a:solidFill>
                  <a:srgbClr val="000000"/>
                </a:solidFill>
                <a:latin typeface="Meiryo"/>
                <a:ea typeface="Meiryo"/>
              </a:rPr>
              <a:t>スライドのタイトルは</a:t>
            </a:r>
            <a:r>
              <a:rPr lang="en-US" altLang="ja-JP" sz="1800">
                <a:solidFill>
                  <a:srgbClr val="000000"/>
                </a:solidFill>
                <a:latin typeface="Meiryo"/>
                <a:ea typeface="Meiryo"/>
              </a:rPr>
              <a:t>32~40pt</a:t>
            </a:r>
            <a:r>
              <a:rPr lang="ja-JP" altLang="en-US" sz="1800">
                <a:solidFill>
                  <a:srgbClr val="000000"/>
                </a:solidFill>
                <a:latin typeface="Meiryo"/>
                <a:ea typeface="Meiryo"/>
              </a:rPr>
              <a:t>、本文は</a:t>
            </a:r>
            <a:r>
              <a:rPr lang="en-US" altLang="ja-JP" sz="1800">
                <a:solidFill>
                  <a:srgbClr val="000000"/>
                </a:solidFill>
                <a:latin typeface="Meiryo"/>
                <a:ea typeface="Meiryo"/>
              </a:rPr>
              <a:t>18pt~24pt</a:t>
            </a:r>
            <a:r>
              <a:rPr lang="ja-JP" altLang="en-US" sz="1800">
                <a:solidFill>
                  <a:srgbClr val="000000"/>
                </a:solidFill>
                <a:latin typeface="Meiryo"/>
                <a:ea typeface="Meiryo"/>
              </a:rPr>
              <a:t>を目安に作成ください。</a:t>
            </a:r>
            <a:endParaRPr lang="en-US" altLang="ja-JP" sz="1800">
              <a:solidFill>
                <a:srgbClr val="000000"/>
              </a:solidFill>
              <a:latin typeface="Meiryo"/>
              <a:ea typeface="Meiryo"/>
            </a:endParaRPr>
          </a:p>
          <a:p>
            <a:pPr marL="447675" indent="-361950">
              <a:lnSpc>
                <a:spcPct val="100000"/>
              </a:lnSpc>
              <a:buClr>
                <a:srgbClr val="00B0F0"/>
              </a:buClr>
              <a:buFont typeface="Wingdings" panose="05000000000000000000" pitchFamily="2" charset="2"/>
              <a:buChar char="l"/>
            </a:pPr>
            <a:r>
              <a:rPr lang="en-US" altLang="ja-JP" sz="1800">
                <a:solidFill>
                  <a:srgbClr val="000000"/>
                </a:solidFill>
                <a:latin typeface="Meiryo"/>
                <a:ea typeface="Meiryo"/>
              </a:rPr>
              <a:t>Texas Medical Center</a:t>
            </a:r>
            <a:r>
              <a:rPr lang="ja-JP" altLang="en-US" sz="1800">
                <a:solidFill>
                  <a:srgbClr val="000000"/>
                </a:solidFill>
                <a:latin typeface="Meiryo"/>
                <a:ea typeface="Meiryo"/>
              </a:rPr>
              <a:t>の支援プログラムに関心のある方は英語でのプレゼン資料も同様に作成ください。尚、英語版の資料については事前に</a:t>
            </a:r>
            <a:r>
              <a:rPr lang="en-US" altLang="ja-JP" sz="1800">
                <a:solidFill>
                  <a:srgbClr val="000000"/>
                </a:solidFill>
                <a:latin typeface="Meiryo"/>
                <a:ea typeface="Meiryo"/>
              </a:rPr>
              <a:t>TMC</a:t>
            </a:r>
            <a:r>
              <a:rPr lang="ja-JP" altLang="en-US" sz="1800">
                <a:solidFill>
                  <a:srgbClr val="000000"/>
                </a:solidFill>
                <a:latin typeface="Meiryo"/>
                <a:ea typeface="Meiryo"/>
              </a:rPr>
              <a:t>に共有致します。尚、英語版については最後のページにアンケートがありますので、医薬品か医療機器で選択して提出ください。</a:t>
            </a:r>
          </a:p>
          <a:p>
            <a:pPr marL="447675" indent="-361950">
              <a:lnSpc>
                <a:spcPct val="100000"/>
              </a:lnSpc>
              <a:buClr>
                <a:srgbClr val="00B0F0"/>
              </a:buClr>
              <a:buFont typeface="Wingdings" panose="05000000000000000000" pitchFamily="2" charset="2"/>
              <a:buChar char="l"/>
            </a:pPr>
            <a:r>
              <a:rPr lang="ja-JP" altLang="en-US" sz="1800"/>
              <a:t>効果的なコミュニケーションのため、</a:t>
            </a:r>
            <a:r>
              <a:rPr lang="en-US" altLang="ja-JP" sz="1800"/>
              <a:t>1</a:t>
            </a:r>
            <a:r>
              <a:rPr lang="ja-JP" altLang="en-US" sz="1800"/>
              <a:t>スライド</a:t>
            </a:r>
            <a:r>
              <a:rPr lang="en-US" altLang="ja-JP" sz="1800"/>
              <a:t>1</a:t>
            </a:r>
            <a:r>
              <a:rPr lang="ja-JP" altLang="en-US" sz="1800"/>
              <a:t>メッセージの手法を推奨します。</a:t>
            </a:r>
            <a:endParaRPr lang="en-US" altLang="ja-JP" sz="1800"/>
          </a:p>
          <a:p>
            <a:pPr marL="447675" indent="-361950">
              <a:lnSpc>
                <a:spcPct val="100000"/>
              </a:lnSpc>
              <a:buClr>
                <a:srgbClr val="00B0F0"/>
              </a:buClr>
              <a:buFont typeface="Wingdings" panose="05000000000000000000" pitchFamily="2" charset="2"/>
              <a:buChar char="l"/>
            </a:pPr>
            <a:r>
              <a:rPr lang="ja-JP" altLang="en-US" sz="1800">
                <a:solidFill>
                  <a:srgbClr val="000000"/>
                </a:solidFill>
                <a:latin typeface="Meiryo"/>
                <a:ea typeface="Meiryo"/>
              </a:rPr>
              <a:t>「応募スライドのアウトライン」（次頁）を網羅するように作成するように作成してください。</a:t>
            </a:r>
            <a:endParaRPr lang="en-US" altLang="ja-JP" sz="1800">
              <a:solidFill>
                <a:srgbClr val="000000"/>
              </a:solidFill>
              <a:latin typeface="Meiryo"/>
              <a:ea typeface="Meiryo"/>
            </a:endParaRPr>
          </a:p>
          <a:p>
            <a:pPr marL="447675" indent="-361950">
              <a:lnSpc>
                <a:spcPct val="100000"/>
              </a:lnSpc>
              <a:buClr>
                <a:srgbClr val="00B0F0"/>
              </a:buClr>
              <a:buFont typeface="Wingdings" panose="05000000000000000000" pitchFamily="2" charset="2"/>
              <a:buChar char="l"/>
            </a:pPr>
            <a:r>
              <a:rPr lang="ja-JP" altLang="en-US" sz="1800">
                <a:latin typeface="Meiryo"/>
                <a:ea typeface="Meiryo"/>
              </a:rPr>
              <a:t>詳細な</a:t>
            </a:r>
            <a:r>
              <a:rPr lang="ja-JP" sz="1800">
                <a:latin typeface="Meiryo"/>
                <a:ea typeface="Meiryo"/>
              </a:rPr>
              <a:t>技術説明</a:t>
            </a:r>
            <a:r>
              <a:rPr kumimoji="1" lang="ja-JP" sz="1800">
                <a:latin typeface="Meiryo"/>
                <a:ea typeface="Meiryo"/>
              </a:rPr>
              <a:t>に</a:t>
            </a:r>
            <a:r>
              <a:rPr lang="ja-JP" sz="1800">
                <a:latin typeface="Meiryo"/>
                <a:ea typeface="Meiryo"/>
              </a:rPr>
              <a:t>大部分</a:t>
            </a:r>
            <a:r>
              <a:rPr kumimoji="1" lang="ja-JP" sz="1800">
                <a:latin typeface="Meiryo"/>
                <a:ea typeface="Meiryo"/>
              </a:rPr>
              <a:t>を</a:t>
            </a:r>
            <a:r>
              <a:rPr lang="ja-JP" sz="1800">
                <a:latin typeface="Meiryo"/>
                <a:ea typeface="Meiryo"/>
              </a:rPr>
              <a:t>割く</a:t>
            </a:r>
            <a:r>
              <a:rPr lang="ja-JP" altLang="en-US" sz="1800">
                <a:latin typeface="Meiryo"/>
                <a:ea typeface="Meiryo"/>
              </a:rPr>
              <a:t>プレゼンテーション</a:t>
            </a:r>
            <a:r>
              <a:rPr lang="ja-JP" sz="1800">
                <a:latin typeface="Meiryo"/>
                <a:ea typeface="Meiryo"/>
              </a:rPr>
              <a:t>が散見され</a:t>
            </a:r>
            <a:r>
              <a:rPr lang="ja-JP" altLang="en-US" sz="1800">
                <a:latin typeface="Meiryo"/>
                <a:ea typeface="Meiryo"/>
              </a:rPr>
              <a:t>ます</a:t>
            </a:r>
            <a:r>
              <a:rPr lang="ja-JP" sz="1800">
                <a:latin typeface="Meiryo"/>
                <a:ea typeface="Meiryo"/>
              </a:rPr>
              <a:t>が、</a:t>
            </a:r>
            <a:r>
              <a:rPr lang="ja-JP" altLang="en-US" sz="1800">
                <a:latin typeface="Meiryo"/>
                <a:ea typeface="Meiryo"/>
              </a:rPr>
              <a:t>評価項目ごとにバランスよく配分するようご注意ください。（参考：次頁）</a:t>
            </a:r>
            <a:endParaRPr lang="en-US" altLang="ja-JP" sz="1800">
              <a:solidFill>
                <a:srgbClr val="000000"/>
              </a:solidFill>
              <a:latin typeface="Meiryo"/>
              <a:ea typeface="Meiryo"/>
            </a:endParaRPr>
          </a:p>
          <a:p>
            <a:pPr marL="447675" indent="-361950">
              <a:lnSpc>
                <a:spcPct val="100000"/>
              </a:lnSpc>
              <a:buClr>
                <a:srgbClr val="00B0F0"/>
              </a:buClr>
              <a:buFont typeface="Wingdings" panose="05000000000000000000" pitchFamily="2" charset="2"/>
              <a:buChar char="l"/>
            </a:pPr>
            <a:r>
              <a:rPr lang="ja-JP" altLang="en-US" sz="1800">
                <a:latin typeface="Meiryo"/>
                <a:ea typeface="Meiryo"/>
              </a:rPr>
              <a:t>適切かつ円滑な審査のため、</a:t>
            </a:r>
            <a:r>
              <a:rPr lang="ja-JP" sz="1800">
                <a:latin typeface="Meiryo"/>
                <a:ea typeface="Meiryo"/>
              </a:rPr>
              <a:t>技術の新規性、革新性、</a:t>
            </a:r>
            <a:r>
              <a:rPr lang="ja-JP" altLang="en-US" sz="1800">
                <a:latin typeface="Meiryo"/>
                <a:ea typeface="Meiryo"/>
              </a:rPr>
              <a:t>メリット、</a:t>
            </a:r>
            <a:r>
              <a:rPr lang="ja-JP" sz="1800">
                <a:latin typeface="Meiryo"/>
                <a:ea typeface="Meiryo"/>
              </a:rPr>
              <a:t>差別化、セールスポイントを明確にお示し</a:t>
            </a:r>
            <a:r>
              <a:rPr lang="ja-JP" altLang="en-US" sz="1800">
                <a:latin typeface="Meiryo"/>
                <a:ea typeface="Meiryo"/>
              </a:rPr>
              <a:t>下さい。</a:t>
            </a:r>
            <a:endParaRPr lang="en-US" altLang="ja-JP" sz="1800">
              <a:latin typeface="Meiryo"/>
              <a:ea typeface="Meiryo"/>
            </a:endParaRPr>
          </a:p>
          <a:p>
            <a:pPr marL="447675" indent="-361950">
              <a:lnSpc>
                <a:spcPct val="100000"/>
              </a:lnSpc>
              <a:buClr>
                <a:srgbClr val="00B0F0"/>
              </a:buClr>
              <a:buFont typeface="Wingdings" panose="05000000000000000000" pitchFamily="2" charset="2"/>
              <a:buChar char="l"/>
            </a:pPr>
            <a:r>
              <a:rPr lang="ja-JP" sz="1800">
                <a:latin typeface="Meiryo"/>
                <a:ea typeface="Meiryo"/>
              </a:rPr>
              <a:t>研究成果について、ゴールに対する達成度（実現可能性を示す計画</a:t>
            </a:r>
            <a:r>
              <a:rPr lang="ja-JP" altLang="en-US" sz="1800">
                <a:latin typeface="Meiryo"/>
                <a:ea typeface="Meiryo"/>
              </a:rPr>
              <a:t>）</a:t>
            </a:r>
            <a:r>
              <a:rPr lang="ja-JP" sz="1800">
                <a:latin typeface="Meiryo"/>
                <a:ea typeface="Meiryo"/>
              </a:rPr>
              <a:t>、技術的課題</a:t>
            </a:r>
            <a:r>
              <a:rPr lang="ja-JP" altLang="en-US" sz="1800">
                <a:latin typeface="Meiryo"/>
                <a:ea typeface="Meiryo"/>
              </a:rPr>
              <a:t>（難易度）</a:t>
            </a:r>
            <a:r>
              <a:rPr kumimoji="1" lang="ja-JP" sz="1800">
                <a:latin typeface="Meiryo"/>
                <a:ea typeface="Meiryo"/>
              </a:rPr>
              <a:t>、</a:t>
            </a:r>
            <a:r>
              <a:rPr lang="ja-JP" sz="1800">
                <a:latin typeface="Meiryo"/>
                <a:ea typeface="Meiryo"/>
              </a:rPr>
              <a:t>克服のアイデア</a:t>
            </a:r>
            <a:r>
              <a:rPr kumimoji="1" lang="ja-JP" sz="1800">
                <a:latin typeface="Meiryo"/>
                <a:ea typeface="Meiryo"/>
              </a:rPr>
              <a:t>、</a:t>
            </a:r>
            <a:r>
              <a:rPr lang="ja-JP" sz="1800">
                <a:latin typeface="Meiryo"/>
                <a:ea typeface="Meiryo"/>
              </a:rPr>
              <a:t>検討項目が明確になると審査する上で非常に助かります</a:t>
            </a:r>
            <a:r>
              <a:rPr lang="ja-JP" altLang="en-US" sz="1800">
                <a:latin typeface="Meiryo"/>
                <a:ea typeface="Meiryo"/>
              </a:rPr>
              <a:t>。</a:t>
            </a:r>
            <a:endParaRPr lang="en-US" altLang="ja-JP" sz="1800">
              <a:latin typeface="Meiryo"/>
              <a:ea typeface="Meiryo"/>
            </a:endParaRPr>
          </a:p>
          <a:p>
            <a:pPr marL="447675" indent="-361950">
              <a:lnSpc>
                <a:spcPct val="100000"/>
              </a:lnSpc>
              <a:buClr>
                <a:srgbClr val="00B0F0"/>
              </a:buClr>
              <a:buFont typeface="Wingdings" panose="05000000000000000000" pitchFamily="2" charset="2"/>
              <a:buChar char="l"/>
            </a:pPr>
            <a:r>
              <a:rPr lang="ja-JP" altLang="en-US" sz="1800">
                <a:latin typeface="Meiryo"/>
                <a:ea typeface="Meiryo"/>
              </a:rPr>
              <a:t>研究計画書に記載されている内容と齟齬がないようにご留意ください。</a:t>
            </a:r>
            <a:endParaRPr lang="en-US" altLang="ja-JP" sz="1800">
              <a:latin typeface="Meiryo"/>
              <a:ea typeface="Meiryo"/>
            </a:endParaRPr>
          </a:p>
          <a:p>
            <a:pPr marL="447675" indent="-361950">
              <a:lnSpc>
                <a:spcPct val="100000"/>
              </a:lnSpc>
              <a:buClr>
                <a:srgbClr val="00B0F0"/>
              </a:buClr>
              <a:buFont typeface="Wingdings" panose="05000000000000000000" pitchFamily="2" charset="2"/>
              <a:buChar char="l"/>
            </a:pPr>
            <a:endParaRPr lang="en-US" altLang="ja-JP" sz="1800">
              <a:latin typeface="Meiryo"/>
              <a:ea typeface="Meiryo"/>
            </a:endParaRPr>
          </a:p>
          <a:p>
            <a:endParaRPr lang="ja-JP" altLang="en-US" sz="3600">
              <a:ea typeface="メイリオ"/>
            </a:endParaRPr>
          </a:p>
        </p:txBody>
      </p:sp>
    </p:spTree>
    <p:extLst>
      <p:ext uri="{BB962C8B-B14F-4D97-AF65-F5344CB8AC3E}">
        <p14:creationId xmlns:p14="http://schemas.microsoft.com/office/powerpoint/2010/main" val="541702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D61C1-6B1B-73B8-14D1-08992DF69586}"/>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633F6D3-2FD5-84B1-1D8F-F6FA25994676}"/>
              </a:ext>
            </a:extLst>
          </p:cNvPr>
          <p:cNvSpPr>
            <a:spLocks noGrp="1"/>
          </p:cNvSpPr>
          <p:nvPr>
            <p:ph type="sldNum" sz="quarter" idx="4"/>
          </p:nvPr>
        </p:nvSpPr>
        <p:spPr/>
        <p:txBody>
          <a:bodyPr/>
          <a:lstStyle/>
          <a:p>
            <a:fld id="{6BE9C2C9-D202-44D8-8D31-A2DF59156B38}" type="slidenum">
              <a:rPr lang="ja-JP" altLang="en-US" smtClean="0"/>
              <a:pPr/>
              <a:t>2</a:t>
            </a:fld>
            <a:endParaRPr lang="ja-JP" altLang="en-US"/>
          </a:p>
        </p:txBody>
      </p:sp>
      <p:sp>
        <p:nvSpPr>
          <p:cNvPr id="4" name="タイトル 3">
            <a:extLst>
              <a:ext uri="{FF2B5EF4-FFF2-40B4-BE49-F238E27FC236}">
                <a16:creationId xmlns:a16="http://schemas.microsoft.com/office/drawing/2014/main" id="{6DDB110B-F272-EBC0-5AB4-04D198352163}"/>
              </a:ext>
            </a:extLst>
          </p:cNvPr>
          <p:cNvSpPr>
            <a:spLocks noGrp="1"/>
          </p:cNvSpPr>
          <p:nvPr>
            <p:ph type="title"/>
          </p:nvPr>
        </p:nvSpPr>
        <p:spPr/>
        <p:txBody>
          <a:bodyPr/>
          <a:lstStyle/>
          <a:p>
            <a:r>
              <a:rPr lang="ja-JP" altLang="en-US">
                <a:ea typeface="メイリオ"/>
              </a:rPr>
              <a:t>応募スライドのアウトライン</a:t>
            </a:r>
            <a:r>
              <a:rPr lang="ja-JP" altLang="en-US" sz="3600">
                <a:ea typeface="メイリオ"/>
              </a:rPr>
              <a:t>　</a:t>
            </a:r>
            <a:endParaRPr kumimoji="1" lang="ja-JP" altLang="en-US"/>
          </a:p>
        </p:txBody>
      </p:sp>
      <p:sp>
        <p:nvSpPr>
          <p:cNvPr id="5" name="コンテンツ プレースホルダー 2">
            <a:extLst>
              <a:ext uri="{FF2B5EF4-FFF2-40B4-BE49-F238E27FC236}">
                <a16:creationId xmlns:a16="http://schemas.microsoft.com/office/drawing/2014/main" id="{6702854D-B744-378F-CFCA-BB34E955521A}"/>
              </a:ext>
            </a:extLst>
          </p:cNvPr>
          <p:cNvSpPr>
            <a:spLocks noGrp="1"/>
          </p:cNvSpPr>
          <p:nvPr>
            <p:ph idx="1"/>
          </p:nvPr>
        </p:nvSpPr>
        <p:spPr>
          <a:xfrm>
            <a:off x="983432" y="1196752"/>
            <a:ext cx="10225136" cy="5149958"/>
          </a:xfrm>
        </p:spPr>
        <p:txBody>
          <a:bodyPr>
            <a:noAutofit/>
          </a:bodyPr>
          <a:lstStyle/>
          <a:p>
            <a:pPr marL="342900" indent="-342900">
              <a:lnSpc>
                <a:spcPct val="80000"/>
              </a:lnSpc>
              <a:buClr>
                <a:srgbClr val="00B0F0"/>
              </a:buClr>
              <a:buFont typeface="+mj-lt"/>
              <a:buAutoNum type="arabicPeriod"/>
            </a:pPr>
            <a:r>
              <a:rPr lang="ja-JP" altLang="en-US" sz="1800">
                <a:latin typeface="メイリオ" panose="020B0604030504040204" pitchFamily="50" charset="-128"/>
                <a:ea typeface="メイリオ" panose="020B0604030504040204" pitchFamily="50" charset="-128"/>
              </a:rPr>
              <a:t>エグゼクティブサマリー：今回の研究計画書（提案）のサマリーを記載してください。</a:t>
            </a:r>
            <a:endParaRPr lang="en-US" altLang="ja-JP" sz="1800">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lang="ja-JP" altLang="en-US" sz="1800">
                <a:latin typeface="メイリオ" panose="020B0604030504040204" pitchFamily="50" charset="-128"/>
                <a:ea typeface="メイリオ" panose="020B0604030504040204" pitchFamily="50" charset="-128"/>
              </a:rPr>
              <a:t>臨床現場における課題・価値：臨床上の課題、製品導入前後の臨床上の位置づけ等を記載してください。</a:t>
            </a:r>
            <a:endParaRPr lang="en-US" altLang="ja-JP" sz="1800">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lang="ja-JP" altLang="en-US" sz="1800">
                <a:latin typeface="メイリオ" panose="020B0604030504040204" pitchFamily="50" charset="-128"/>
                <a:ea typeface="メイリオ" panose="020B0604030504040204" pitchFamily="50" charset="-128"/>
              </a:rPr>
              <a:t>開発品（技術）：臨床上の課題を解決するためのストーリーや技術、製品の差別化を記載ください。</a:t>
            </a:r>
            <a:endParaRPr lang="en-US" altLang="ja-JP" sz="1800">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kumimoji="1" lang="ja-JP" altLang="en-US" sz="1800">
                <a:latin typeface="メイリオ" panose="020B0604030504040204" pitchFamily="50" charset="-128"/>
                <a:ea typeface="メイリオ" panose="020B0604030504040204" pitchFamily="50" charset="-128"/>
              </a:rPr>
              <a:t>ターゲットとなる市場：現在想定しているターゲットや市場規模、競合分析等を記載ください。</a:t>
            </a:r>
            <a:r>
              <a:rPr kumimoji="1" lang="ja-JP" altLang="en-US" sz="1800">
                <a:solidFill>
                  <a:srgbClr val="FF0000"/>
                </a:solidFill>
                <a:latin typeface="メイリオ" panose="020B0604030504040204" pitchFamily="50" charset="-128"/>
                <a:ea typeface="メイリオ" panose="020B0604030504040204" pitchFamily="50" charset="-128"/>
              </a:rPr>
              <a:t>（</a:t>
            </a:r>
            <a:r>
              <a:rPr kumimoji="1" lang="en-US" altLang="ja-JP" sz="1800">
                <a:solidFill>
                  <a:srgbClr val="FF0000"/>
                </a:solidFill>
                <a:latin typeface="メイリオ" panose="020B0604030504040204" pitchFamily="50" charset="-128"/>
                <a:ea typeface="メイリオ" panose="020B0604030504040204" pitchFamily="50" charset="-128"/>
              </a:rPr>
              <a:t>S1/S2</a:t>
            </a:r>
            <a:r>
              <a:rPr lang="ja-JP" altLang="en-US" sz="1800">
                <a:solidFill>
                  <a:srgbClr val="FF0000"/>
                </a:solidFill>
                <a:latin typeface="メイリオ" panose="020B0604030504040204" pitchFamily="50" charset="-128"/>
                <a:ea typeface="メイリオ" panose="020B0604030504040204" pitchFamily="50" charset="-128"/>
              </a:rPr>
              <a:t>必須）</a:t>
            </a:r>
            <a:endParaRPr kumimoji="1" lang="en-US" altLang="ja-JP" sz="1800">
              <a:solidFill>
                <a:srgbClr val="FF0000"/>
              </a:solidFill>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lang="ja-JP" altLang="en-US" sz="1800">
                <a:latin typeface="メイリオ" panose="020B0604030504040204" pitchFamily="50" charset="-128"/>
                <a:ea typeface="メイリオ" panose="020B0604030504040204" pitchFamily="50" charset="-128"/>
              </a:rPr>
              <a:t>開発計画：研究開発の進捗や事業開発に向けたロードマップ（研究計画マイルストーン）を記載ください。</a:t>
            </a:r>
            <a:endParaRPr lang="en-US" altLang="ja-JP" sz="1800">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lang="ja-JP" altLang="en-US" sz="1800">
                <a:effectLst/>
                <a:latin typeface="メイリオ" panose="020B0604030504040204" pitchFamily="50" charset="-128"/>
                <a:ea typeface="メイリオ" panose="020B0604030504040204" pitchFamily="50" charset="-128"/>
              </a:rPr>
              <a:t>知財の獲得状況</a:t>
            </a:r>
            <a:r>
              <a:rPr lang="en-US" altLang="ja-JP" sz="1800">
                <a:effectLst/>
                <a:latin typeface="メイリオ" panose="020B0604030504040204" pitchFamily="50" charset="-128"/>
                <a:ea typeface="メイリオ" panose="020B0604030504040204" pitchFamily="50" charset="-128"/>
              </a:rPr>
              <a:t>/</a:t>
            </a:r>
            <a:r>
              <a:rPr lang="ja-JP" altLang="en-US" sz="1800">
                <a:effectLst/>
                <a:latin typeface="メイリオ" panose="020B0604030504040204" pitchFamily="50" charset="-128"/>
                <a:ea typeface="メイリオ" panose="020B0604030504040204" pitchFamily="50" charset="-128"/>
              </a:rPr>
              <a:t>事業化に向けた知財戦略</a:t>
            </a:r>
            <a:r>
              <a:rPr lang="ja-JP" altLang="en-US" sz="1800" b="1">
                <a:latin typeface="Segoe UI" panose="020B0502040204020203" pitchFamily="34" charset="0"/>
                <a:ea typeface="メイリオ" panose="020B0604030504040204" pitchFamily="50" charset="-128"/>
              </a:rPr>
              <a:t>：</a:t>
            </a:r>
            <a:r>
              <a:rPr kumimoji="1" lang="ja-JP" altLang="en-US" sz="1800">
                <a:latin typeface="メイリオ" panose="020B0604030504040204" pitchFamily="50" charset="-128"/>
                <a:ea typeface="メイリオ" panose="020B0604030504040204" pitchFamily="50" charset="-128"/>
              </a:rPr>
              <a:t>類似特許の有無、</a:t>
            </a:r>
            <a:r>
              <a:rPr kumimoji="1" lang="en-US" altLang="ja-JP" sz="1800">
                <a:latin typeface="メイリオ" panose="020B0604030504040204" pitchFamily="50" charset="-128"/>
                <a:ea typeface="メイリオ" panose="020B0604030504040204" pitchFamily="50" charset="-128"/>
              </a:rPr>
              <a:t>FTO</a:t>
            </a:r>
            <a:r>
              <a:rPr kumimoji="1" lang="ja-JP" altLang="en-US" sz="1800">
                <a:latin typeface="メイリオ" panose="020B0604030504040204" pitchFamily="50" charset="-128"/>
                <a:ea typeface="メイリオ" panose="020B0604030504040204" pitchFamily="50" charset="-128"/>
              </a:rPr>
              <a:t>調査結果</a:t>
            </a:r>
            <a:r>
              <a:rPr kumimoji="1" lang="ja-JP" altLang="en-US" sz="1800">
                <a:solidFill>
                  <a:srgbClr val="FF0000"/>
                </a:solidFill>
                <a:latin typeface="メイリオ" panose="020B0604030504040204" pitchFamily="50" charset="-128"/>
                <a:ea typeface="メイリオ" panose="020B0604030504040204" pitchFamily="50" charset="-128"/>
              </a:rPr>
              <a:t>（</a:t>
            </a:r>
            <a:r>
              <a:rPr kumimoji="1" lang="en-US" altLang="ja-JP" sz="1800">
                <a:solidFill>
                  <a:srgbClr val="FF0000"/>
                </a:solidFill>
                <a:latin typeface="メイリオ" panose="020B0604030504040204" pitchFamily="50" charset="-128"/>
                <a:ea typeface="メイリオ" panose="020B0604030504040204" pitchFamily="50" charset="-128"/>
              </a:rPr>
              <a:t>S2</a:t>
            </a:r>
            <a:r>
              <a:rPr kumimoji="1" lang="ja-JP" altLang="en-US" sz="1800">
                <a:solidFill>
                  <a:srgbClr val="FF0000"/>
                </a:solidFill>
                <a:latin typeface="メイリオ" panose="020B0604030504040204" pitchFamily="50" charset="-128"/>
                <a:ea typeface="メイリオ" panose="020B0604030504040204" pitchFamily="50" charset="-128"/>
              </a:rPr>
              <a:t>必須）</a:t>
            </a:r>
            <a:r>
              <a:rPr kumimoji="1" lang="ja-JP" altLang="en-US" sz="1800">
                <a:latin typeface="メイリオ" panose="020B0604030504040204" pitchFamily="50" charset="-128"/>
                <a:ea typeface="メイリオ" panose="020B0604030504040204" pitchFamily="50" charset="-128"/>
              </a:rPr>
              <a:t>を記載ください。</a:t>
            </a:r>
            <a:endParaRPr kumimoji="1" lang="en-US" altLang="ja-JP" sz="1800">
              <a:solidFill>
                <a:srgbClr val="FF0000"/>
              </a:solidFill>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lang="ja-JP" altLang="en-US" sz="1800">
                <a:latin typeface="メイリオ" panose="020B0604030504040204" pitchFamily="50" charset="-128"/>
                <a:ea typeface="メイリオ" panose="020B0604030504040204" pitchFamily="50" charset="-128"/>
              </a:rPr>
              <a:t>薬事戦略：類似製品調査や開発品のクラス分類（医療機器）等、現段階での想定をご記載ください。</a:t>
            </a:r>
            <a:r>
              <a:rPr lang="ja-JP" altLang="en-US" sz="1800">
                <a:solidFill>
                  <a:srgbClr val="FF0000"/>
                </a:solidFill>
                <a:latin typeface="メイリオ" panose="020B0604030504040204" pitchFamily="50" charset="-128"/>
                <a:ea typeface="メイリオ" panose="020B0604030504040204" pitchFamily="50" charset="-128"/>
              </a:rPr>
              <a:t>（該当者のみ）</a:t>
            </a:r>
            <a:endParaRPr lang="en-US" altLang="ja-JP" sz="1800">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lang="ja-JP" altLang="en-US" sz="1800">
                <a:latin typeface="メイリオ" panose="020B0604030504040204" pitchFamily="50" charset="-128"/>
                <a:ea typeface="メイリオ" panose="020B0604030504040204" pitchFamily="50" charset="-128"/>
              </a:rPr>
              <a:t>保険償還戦略：保険償還が開発上重要な場合現在想定している開発品の保険点数等をご記載ください。</a:t>
            </a:r>
            <a:r>
              <a:rPr lang="ja-JP" altLang="en-US" sz="1800">
                <a:solidFill>
                  <a:srgbClr val="FF0000"/>
                </a:solidFill>
                <a:latin typeface="メイリオ" panose="020B0604030504040204" pitchFamily="50" charset="-128"/>
                <a:ea typeface="メイリオ" panose="020B0604030504040204" pitchFamily="50" charset="-128"/>
              </a:rPr>
              <a:t>（医療機器該当者のみ）</a:t>
            </a:r>
            <a:endParaRPr lang="en-US" altLang="ja-JP" sz="1800">
              <a:solidFill>
                <a:srgbClr val="FF0000"/>
              </a:solidFill>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lang="ja-JP" altLang="en-US" sz="1800">
                <a:latin typeface="メイリオ" panose="020B0604030504040204" pitchFamily="50" charset="-128"/>
                <a:ea typeface="メイリオ" panose="020B0604030504040204" pitchFamily="50" charset="-128"/>
              </a:rPr>
              <a:t>事業計画（チーム体制を含む）：出口戦略、ビジネスモデル、チーム体制を記載ください。</a:t>
            </a:r>
            <a:r>
              <a:rPr lang="ja-JP" altLang="en-US" sz="1800">
                <a:solidFill>
                  <a:srgbClr val="FF0000"/>
                </a:solidFill>
                <a:latin typeface="メイリオ" panose="020B0604030504040204" pitchFamily="50" charset="-128"/>
                <a:ea typeface="メイリオ" panose="020B0604030504040204" pitchFamily="50" charset="-128"/>
              </a:rPr>
              <a:t>（</a:t>
            </a:r>
            <a:r>
              <a:rPr lang="en-US" altLang="ja-JP" sz="1800">
                <a:solidFill>
                  <a:srgbClr val="FF0000"/>
                </a:solidFill>
                <a:latin typeface="メイリオ" panose="020B0604030504040204" pitchFamily="50" charset="-128"/>
                <a:ea typeface="メイリオ" panose="020B0604030504040204" pitchFamily="50" charset="-128"/>
              </a:rPr>
              <a:t>S2</a:t>
            </a:r>
            <a:r>
              <a:rPr lang="ja-JP" altLang="en-US" sz="1800">
                <a:solidFill>
                  <a:srgbClr val="FF0000"/>
                </a:solidFill>
                <a:latin typeface="メイリオ" panose="020B0604030504040204" pitchFamily="50" charset="-128"/>
                <a:ea typeface="メイリオ" panose="020B0604030504040204" pitchFamily="50" charset="-128"/>
              </a:rPr>
              <a:t>必須）</a:t>
            </a:r>
            <a:endParaRPr lang="en-US" altLang="ja-JP" sz="1800">
              <a:solidFill>
                <a:srgbClr val="FF0000"/>
              </a:solidFill>
              <a:latin typeface="メイリオ" panose="020B0604030504040204" pitchFamily="50" charset="-128"/>
              <a:ea typeface="メイリオ" panose="020B0604030504040204" pitchFamily="50" charset="-128"/>
            </a:endParaRPr>
          </a:p>
          <a:p>
            <a:pPr marL="342900" indent="-342900">
              <a:lnSpc>
                <a:spcPct val="80000"/>
              </a:lnSpc>
              <a:buClr>
                <a:srgbClr val="00B0F0"/>
              </a:buClr>
              <a:buFont typeface="+mj-lt"/>
              <a:buAutoNum type="arabicPeriod"/>
            </a:pPr>
            <a:r>
              <a:rPr lang="ja-JP" altLang="en-US" sz="1800">
                <a:latin typeface="メイリオ" panose="020B0604030504040204" pitchFamily="50" charset="-128"/>
                <a:ea typeface="メイリオ" panose="020B0604030504040204" pitchFamily="50" charset="-128"/>
              </a:rPr>
              <a:t>資本政策：想定売上、調達に関するマイルストーンを記載ください。</a:t>
            </a:r>
            <a:r>
              <a:rPr lang="ja-JP" altLang="en-US" sz="1800">
                <a:solidFill>
                  <a:srgbClr val="FF0000"/>
                </a:solidFill>
                <a:latin typeface="メイリオ" panose="020B0604030504040204" pitchFamily="50" charset="-128"/>
                <a:ea typeface="メイリオ" panose="020B0604030504040204" pitchFamily="50" charset="-128"/>
              </a:rPr>
              <a:t>（</a:t>
            </a:r>
            <a:r>
              <a:rPr lang="en-US" altLang="ja-JP" sz="1800">
                <a:solidFill>
                  <a:srgbClr val="FF0000"/>
                </a:solidFill>
                <a:latin typeface="メイリオ" panose="020B0604030504040204" pitchFamily="50" charset="-128"/>
                <a:ea typeface="メイリオ" panose="020B0604030504040204" pitchFamily="50" charset="-128"/>
              </a:rPr>
              <a:t>S2</a:t>
            </a:r>
            <a:r>
              <a:rPr lang="ja-JP" altLang="en-US" sz="1800">
                <a:solidFill>
                  <a:srgbClr val="FF0000"/>
                </a:solidFill>
                <a:latin typeface="メイリオ" panose="020B0604030504040204" pitchFamily="50" charset="-128"/>
                <a:ea typeface="メイリオ" panose="020B0604030504040204" pitchFamily="50" charset="-128"/>
              </a:rPr>
              <a:t>必須）</a:t>
            </a:r>
            <a:endParaRPr lang="en-US" altLang="ja-JP" sz="180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63220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10301-2E60-CCBB-8D53-5FE8645B6217}"/>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48DDA40-213A-A848-D29F-837F2D487344}"/>
              </a:ext>
            </a:extLst>
          </p:cNvPr>
          <p:cNvSpPr>
            <a:spLocks noGrp="1"/>
          </p:cNvSpPr>
          <p:nvPr>
            <p:ph type="sldNum" sz="quarter" idx="4"/>
          </p:nvPr>
        </p:nvSpPr>
        <p:spPr/>
        <p:txBody>
          <a:bodyPr/>
          <a:lstStyle/>
          <a:p>
            <a:fld id="{6BE9C2C9-D202-44D8-8D31-A2DF59156B38}" type="slidenum">
              <a:rPr lang="ja-JP" altLang="en-US" smtClean="0"/>
              <a:pPr/>
              <a:t>3</a:t>
            </a:fld>
            <a:endParaRPr lang="ja-JP" altLang="en-US"/>
          </a:p>
        </p:txBody>
      </p:sp>
      <p:sp>
        <p:nvSpPr>
          <p:cNvPr id="6" name="テキスト ボックス 5">
            <a:extLst>
              <a:ext uri="{FF2B5EF4-FFF2-40B4-BE49-F238E27FC236}">
                <a16:creationId xmlns:a16="http://schemas.microsoft.com/office/drawing/2014/main" id="{B679F2F8-950B-1EDB-5BAF-C8E7377AF9AF}"/>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
        <p:nvSpPr>
          <p:cNvPr id="10" name="タイトル 1">
            <a:extLst>
              <a:ext uri="{FF2B5EF4-FFF2-40B4-BE49-F238E27FC236}">
                <a16:creationId xmlns:a16="http://schemas.microsoft.com/office/drawing/2014/main" id="{8E48FAA6-E79F-CAE7-9FCC-FA528A18047B}"/>
              </a:ext>
            </a:extLst>
          </p:cNvPr>
          <p:cNvSpPr txBox="1">
            <a:spLocks/>
          </p:cNvSpPr>
          <p:nvPr/>
        </p:nvSpPr>
        <p:spPr>
          <a:xfrm>
            <a:off x="1053816" y="1466694"/>
            <a:ext cx="9521979" cy="3148794"/>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kumimoji="1" sz="8000" kern="1200" spc="-50" baseline="0">
                <a:solidFill>
                  <a:schemeClr val="tx1">
                    <a:lumMod val="85000"/>
                    <a:lumOff val="15000"/>
                  </a:schemeClr>
                </a:solidFill>
                <a:latin typeface="メイリオ" panose="020B0604030504040204" pitchFamily="50" charset="-128"/>
                <a:ea typeface="メイリオ" panose="020B0604030504040204" pitchFamily="50" charset="-128"/>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1" lang="ja-JP" altLang="en-US" sz="4000" b="0" i="0" u="none" strike="noStrike" kern="1200" cap="none" spc="-50" normalizeH="0" baseline="0" noProof="0">
                <a:ln>
                  <a:noFill/>
                </a:ln>
                <a:solidFill>
                  <a:sysClr val="windowText" lastClr="000000">
                    <a:lumMod val="85000"/>
                    <a:lumOff val="15000"/>
                  </a:sysClr>
                </a:solidFill>
                <a:effectLst/>
                <a:uLnTx/>
                <a:uFillTx/>
                <a:latin typeface="メイリオ" panose="020B0604030504040204" pitchFamily="50" charset="-128"/>
                <a:ea typeface="メイリオ" panose="020B0604030504040204" pitchFamily="50" charset="-128"/>
                <a:cs typeface="+mj-cs"/>
              </a:rPr>
              <a:t>課題（表紙）</a:t>
            </a:r>
            <a:endParaRPr kumimoji="1" lang="ja-JP" altLang="en-US" sz="4000" b="1" i="0" u="none" strike="noStrike" kern="1200" cap="none" spc="-50" normalizeH="0" baseline="0" noProof="0">
              <a:ln>
                <a:noFill/>
              </a:ln>
              <a:solidFill>
                <a:srgbClr val="00B0F0"/>
              </a:solidFill>
              <a:effectLst/>
              <a:uLnTx/>
              <a:uFillTx/>
              <a:latin typeface="メイリオ" panose="020B0604030504040204" pitchFamily="50" charset="-128"/>
              <a:ea typeface="メイリオ" panose="020B0604030504040204" pitchFamily="50" charset="-128"/>
              <a:cs typeface="+mj-cs"/>
            </a:endParaRPr>
          </a:p>
        </p:txBody>
      </p:sp>
      <p:cxnSp>
        <p:nvCxnSpPr>
          <p:cNvPr id="11" name="Straight Connector 8">
            <a:extLst>
              <a:ext uri="{FF2B5EF4-FFF2-40B4-BE49-F238E27FC236}">
                <a16:creationId xmlns:a16="http://schemas.microsoft.com/office/drawing/2014/main" id="{E34CEF73-8405-2CEF-ABE0-C6E19BD897EC}"/>
              </a:ext>
            </a:extLst>
          </p:cNvPr>
          <p:cNvCxnSpPr/>
          <p:nvPr/>
        </p:nvCxnSpPr>
        <p:spPr>
          <a:xfrm>
            <a:off x="1158240" y="4870650"/>
            <a:ext cx="9875520" cy="0"/>
          </a:xfrm>
          <a:prstGeom prst="line">
            <a:avLst/>
          </a:prstGeom>
          <a:noFill/>
          <a:ln w="6350" cap="flat" cmpd="sng" algn="ctr">
            <a:solidFill>
              <a:sysClr val="windowText" lastClr="000000">
                <a:lumMod val="50000"/>
                <a:lumOff val="50000"/>
              </a:sysClr>
            </a:solidFill>
            <a:prstDash val="solid"/>
          </a:ln>
          <a:effectLst/>
        </p:spPr>
      </p:cxnSp>
      <p:sp>
        <p:nvSpPr>
          <p:cNvPr id="12" name="タイトル 1">
            <a:extLst>
              <a:ext uri="{FF2B5EF4-FFF2-40B4-BE49-F238E27FC236}">
                <a16:creationId xmlns:a16="http://schemas.microsoft.com/office/drawing/2014/main" id="{6E5F539F-3223-8066-93A1-7937A37126B9}"/>
              </a:ext>
            </a:extLst>
          </p:cNvPr>
          <p:cNvSpPr txBox="1">
            <a:spLocks/>
          </p:cNvSpPr>
          <p:nvPr/>
        </p:nvSpPr>
        <p:spPr>
          <a:xfrm>
            <a:off x="5814806" y="4870650"/>
            <a:ext cx="5404723" cy="1281149"/>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kumimoji="1" sz="8000" kern="1200" spc="-50" baseline="0">
                <a:solidFill>
                  <a:schemeClr val="tx1">
                    <a:lumMod val="85000"/>
                    <a:lumOff val="15000"/>
                  </a:schemeClr>
                </a:solidFill>
                <a:latin typeface="メイリオ" panose="020B0604030504040204" pitchFamily="50" charset="-128"/>
                <a:ea typeface="メイリオ" panose="020B0604030504040204" pitchFamily="50" charset="-128"/>
                <a:cs typeface="+mj-cs"/>
              </a:defRPr>
            </a:lvl1pPr>
          </a:lstStyle>
          <a:p>
            <a:pPr marL="342900" marR="0" lvl="0" indent="-342900" algn="l" defTabSz="914400" rtl="0" eaLnBrk="1" fontAlgn="auto" latinLnBrk="0" hangingPunct="1">
              <a:lnSpc>
                <a:spcPct val="85000"/>
              </a:lnSpc>
              <a:spcBef>
                <a:spcPct val="0"/>
              </a:spcBef>
              <a:spcAft>
                <a:spcPts val="0"/>
              </a:spcAft>
              <a:buClrTx/>
              <a:buSzTx/>
              <a:buFont typeface="Wingdings" panose="05000000000000000000" pitchFamily="2" charset="2"/>
              <a:buChar char="p"/>
              <a:tabLst/>
              <a:defRPr/>
            </a:pPr>
            <a:r>
              <a:rPr kumimoji="1" lang="ja-JP" altLang="en-US" sz="2400" b="0" i="0" u="none" strike="noStrike" kern="1200" cap="none" spc="-5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j-cs"/>
              </a:rPr>
              <a:t>組織名</a:t>
            </a:r>
            <a:endParaRPr kumimoji="1" lang="en-US" altLang="ja-JP" sz="2400" b="0" i="0" u="none" strike="noStrike" kern="1200" cap="none" spc="-5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j-cs"/>
            </a:endParaRPr>
          </a:p>
          <a:p>
            <a:pPr marL="342900" marR="0" lvl="0" indent="-342900" algn="l" defTabSz="914400" rtl="0" eaLnBrk="1" fontAlgn="auto" latinLnBrk="0" hangingPunct="1">
              <a:lnSpc>
                <a:spcPct val="85000"/>
              </a:lnSpc>
              <a:spcBef>
                <a:spcPct val="0"/>
              </a:spcBef>
              <a:spcAft>
                <a:spcPts val="0"/>
              </a:spcAft>
              <a:buClrTx/>
              <a:buSzTx/>
              <a:buFont typeface="Wingdings" panose="05000000000000000000" pitchFamily="2" charset="2"/>
              <a:buChar char="p"/>
              <a:tabLst/>
              <a:defRPr/>
            </a:pPr>
            <a:r>
              <a:rPr kumimoji="1" lang="ja-JP" altLang="en-US" sz="2400" b="0" i="0" u="none" strike="noStrike" kern="1200" cap="none" spc="-5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j-cs"/>
              </a:rPr>
              <a:t>氏名</a:t>
            </a:r>
            <a:endParaRPr kumimoji="1" lang="en-US" altLang="ja-JP" sz="2400" b="0" i="0" u="none" strike="noStrike" kern="1200" cap="none" spc="-5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j-cs"/>
            </a:endParaRPr>
          </a:p>
        </p:txBody>
      </p:sp>
    </p:spTree>
    <p:extLst>
      <p:ext uri="{BB962C8B-B14F-4D97-AF65-F5344CB8AC3E}">
        <p14:creationId xmlns:p14="http://schemas.microsoft.com/office/powerpoint/2010/main" val="52161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C95EE-4173-69D6-C14D-939796975DF1}"/>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35063E1D-CF8B-E098-B395-C7F9DF2D87E8}"/>
              </a:ext>
            </a:extLst>
          </p:cNvPr>
          <p:cNvSpPr>
            <a:spLocks noGrp="1"/>
          </p:cNvSpPr>
          <p:nvPr>
            <p:ph type="sldNum" sz="quarter" idx="4"/>
          </p:nvPr>
        </p:nvSpPr>
        <p:spPr/>
        <p:txBody>
          <a:bodyPr/>
          <a:lstStyle/>
          <a:p>
            <a:fld id="{6BE9C2C9-D202-44D8-8D31-A2DF59156B38}" type="slidenum">
              <a:rPr lang="ja-JP" altLang="en-US" smtClean="0"/>
              <a:pPr/>
              <a:t>4</a:t>
            </a:fld>
            <a:endParaRPr lang="ja-JP" altLang="en-US"/>
          </a:p>
        </p:txBody>
      </p:sp>
      <p:sp>
        <p:nvSpPr>
          <p:cNvPr id="4" name="タイトル 3">
            <a:extLst>
              <a:ext uri="{FF2B5EF4-FFF2-40B4-BE49-F238E27FC236}">
                <a16:creationId xmlns:a16="http://schemas.microsoft.com/office/drawing/2014/main" id="{1DA2B747-C0F2-16A3-8CCB-E7982664970A}"/>
              </a:ext>
            </a:extLst>
          </p:cNvPr>
          <p:cNvSpPr>
            <a:spLocks noGrp="1"/>
          </p:cNvSpPr>
          <p:nvPr>
            <p:ph type="title"/>
          </p:nvPr>
        </p:nvSpPr>
        <p:spPr/>
        <p:txBody>
          <a:bodyPr/>
          <a:lstStyle/>
          <a:p>
            <a:r>
              <a:rPr kumimoji="1" lang="ja-JP" altLang="en-US"/>
              <a:t>スライドタイトル（</a:t>
            </a:r>
            <a:r>
              <a:rPr kumimoji="1" lang="en-US" altLang="ja-JP"/>
              <a:t>32~40pt)</a:t>
            </a:r>
            <a:endParaRPr kumimoji="1" lang="ja-JP" altLang="en-US"/>
          </a:p>
        </p:txBody>
      </p:sp>
      <p:sp>
        <p:nvSpPr>
          <p:cNvPr id="5" name="コンテンツ プレースホルダー 2">
            <a:extLst>
              <a:ext uri="{FF2B5EF4-FFF2-40B4-BE49-F238E27FC236}">
                <a16:creationId xmlns:a16="http://schemas.microsoft.com/office/drawing/2014/main" id="{550828D2-63D2-88E8-6013-36518BEC99D2}"/>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447675" indent="-361950">
              <a:buClr>
                <a:srgbClr val="00B0F0"/>
              </a:buClr>
              <a:buFont typeface="Wingdings" panose="05000000000000000000" pitchFamily="2" charset="2"/>
              <a:buChar char="l"/>
            </a:pPr>
            <a:r>
              <a:rPr lang="ja-JP" altLang="en-US" sz="1800">
                <a:solidFill>
                  <a:srgbClr val="000000"/>
                </a:solidFill>
                <a:latin typeface="Meiryo"/>
                <a:ea typeface="Meiryo"/>
              </a:rPr>
              <a:t>本文（</a:t>
            </a:r>
            <a:r>
              <a:rPr lang="en-US" altLang="ja-JP" sz="1800">
                <a:solidFill>
                  <a:srgbClr val="000000"/>
                </a:solidFill>
                <a:latin typeface="Meiryo"/>
                <a:ea typeface="Meiryo"/>
              </a:rPr>
              <a:t>18~24pt)</a:t>
            </a:r>
            <a:endParaRPr lang="ja-JP" altLang="en-US" sz="1800">
              <a:ea typeface="メイリオ"/>
            </a:endParaRPr>
          </a:p>
        </p:txBody>
      </p:sp>
      <p:sp>
        <p:nvSpPr>
          <p:cNvPr id="6" name="テキスト ボックス 5">
            <a:extLst>
              <a:ext uri="{FF2B5EF4-FFF2-40B4-BE49-F238E27FC236}">
                <a16:creationId xmlns:a16="http://schemas.microsoft.com/office/drawing/2014/main" id="{13E289BF-1A81-327D-0678-7D9C499A4ABD}"/>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81718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0C96-D604-1330-AC96-1D77DD6C0CF8}"/>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B5FE86E-575A-5BFA-9314-715A9858F1BA}"/>
              </a:ext>
            </a:extLst>
          </p:cNvPr>
          <p:cNvSpPr>
            <a:spLocks noGrp="1"/>
          </p:cNvSpPr>
          <p:nvPr>
            <p:ph type="sldNum" sz="quarter" idx="4"/>
          </p:nvPr>
        </p:nvSpPr>
        <p:spPr/>
        <p:txBody>
          <a:bodyPr/>
          <a:lstStyle/>
          <a:p>
            <a:fld id="{6BE9C2C9-D202-44D8-8D31-A2DF59156B38}" type="slidenum">
              <a:rPr lang="ja-JP" altLang="en-US" smtClean="0"/>
              <a:pPr/>
              <a:t>5</a:t>
            </a:fld>
            <a:endParaRPr lang="ja-JP" altLang="en-US"/>
          </a:p>
        </p:txBody>
      </p:sp>
      <p:sp>
        <p:nvSpPr>
          <p:cNvPr id="4" name="タイトル 3">
            <a:extLst>
              <a:ext uri="{FF2B5EF4-FFF2-40B4-BE49-F238E27FC236}">
                <a16:creationId xmlns:a16="http://schemas.microsoft.com/office/drawing/2014/main" id="{5FDAFF01-5199-A215-8780-6B3553990A56}"/>
              </a:ext>
            </a:extLst>
          </p:cNvPr>
          <p:cNvSpPr>
            <a:spLocks noGrp="1"/>
          </p:cNvSpPr>
          <p:nvPr>
            <p:ph type="title"/>
          </p:nvPr>
        </p:nvSpPr>
        <p:spPr/>
        <p:txBody>
          <a:bodyPr/>
          <a:lstStyle/>
          <a:p>
            <a:r>
              <a:rPr lang="ja-JP" altLang="en-US">
                <a:ea typeface="メイリオ"/>
              </a:rPr>
              <a:t>エグゼクティブサマリー</a:t>
            </a:r>
            <a:endParaRPr kumimoji="1" lang="ja-JP" altLang="en-US"/>
          </a:p>
        </p:txBody>
      </p:sp>
      <p:sp>
        <p:nvSpPr>
          <p:cNvPr id="5" name="コンテンツ プレースホルダー 2">
            <a:extLst>
              <a:ext uri="{FF2B5EF4-FFF2-40B4-BE49-F238E27FC236}">
                <a16:creationId xmlns:a16="http://schemas.microsoft.com/office/drawing/2014/main" id="{4298D87F-3908-1F11-BC31-799EA4A4CCCD}"/>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今回の研究計画書（提案）のサマリーを記載してください。</a:t>
            </a:r>
            <a:endParaRPr lang="en-US" altLang="ja-JP" sz="1800"/>
          </a:p>
        </p:txBody>
      </p:sp>
      <p:sp>
        <p:nvSpPr>
          <p:cNvPr id="6" name="テキスト ボックス 5">
            <a:extLst>
              <a:ext uri="{FF2B5EF4-FFF2-40B4-BE49-F238E27FC236}">
                <a16:creationId xmlns:a16="http://schemas.microsoft.com/office/drawing/2014/main" id="{BF6BAB55-A319-CFD4-D813-B9DABE556B71}"/>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4280508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F42E1-8298-3B14-1621-97D1C46E1D91}"/>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A2580B8-C9D9-3445-B4DB-ABB8953FCEF2}"/>
              </a:ext>
            </a:extLst>
          </p:cNvPr>
          <p:cNvSpPr>
            <a:spLocks noGrp="1"/>
          </p:cNvSpPr>
          <p:nvPr>
            <p:ph type="sldNum" sz="quarter" idx="4"/>
          </p:nvPr>
        </p:nvSpPr>
        <p:spPr/>
        <p:txBody>
          <a:bodyPr/>
          <a:lstStyle/>
          <a:p>
            <a:fld id="{6BE9C2C9-D202-44D8-8D31-A2DF59156B38}" type="slidenum">
              <a:rPr lang="ja-JP" altLang="en-US" smtClean="0"/>
              <a:pPr/>
              <a:t>6</a:t>
            </a:fld>
            <a:endParaRPr lang="ja-JP" altLang="en-US"/>
          </a:p>
        </p:txBody>
      </p:sp>
      <p:sp>
        <p:nvSpPr>
          <p:cNvPr id="4" name="タイトル 3">
            <a:extLst>
              <a:ext uri="{FF2B5EF4-FFF2-40B4-BE49-F238E27FC236}">
                <a16:creationId xmlns:a16="http://schemas.microsoft.com/office/drawing/2014/main" id="{7CF7EA68-8C68-B9B2-4F74-477133A5D23D}"/>
              </a:ext>
            </a:extLst>
          </p:cNvPr>
          <p:cNvSpPr>
            <a:spLocks noGrp="1"/>
          </p:cNvSpPr>
          <p:nvPr>
            <p:ph type="title"/>
          </p:nvPr>
        </p:nvSpPr>
        <p:spPr/>
        <p:txBody>
          <a:bodyPr/>
          <a:lstStyle/>
          <a:p>
            <a:r>
              <a:rPr lang="ja-JP" altLang="en-US">
                <a:ea typeface="メイリオ"/>
              </a:rPr>
              <a:t>臨床現場における課題・価値</a:t>
            </a:r>
            <a:endParaRPr kumimoji="1" lang="ja-JP" altLang="en-US"/>
          </a:p>
        </p:txBody>
      </p:sp>
      <p:sp>
        <p:nvSpPr>
          <p:cNvPr id="5" name="コンテンツ プレースホルダー 2">
            <a:extLst>
              <a:ext uri="{FF2B5EF4-FFF2-40B4-BE49-F238E27FC236}">
                <a16:creationId xmlns:a16="http://schemas.microsoft.com/office/drawing/2014/main" id="{7F5B365F-BE94-E16B-DE74-52FA7C616452}"/>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臨床上の課題、製品導入前後の臨床上の位置づけ等を記載してください。</a:t>
            </a:r>
          </a:p>
        </p:txBody>
      </p:sp>
      <p:sp>
        <p:nvSpPr>
          <p:cNvPr id="6" name="テキスト ボックス 5">
            <a:extLst>
              <a:ext uri="{FF2B5EF4-FFF2-40B4-BE49-F238E27FC236}">
                <a16:creationId xmlns:a16="http://schemas.microsoft.com/office/drawing/2014/main" id="{D873B9A7-3A09-AECB-1258-B56E7DBACEE6}"/>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2714710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305E4-FD12-3DCC-ACDA-25EAF248C2CC}"/>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EB55786-F258-A76A-083B-CE119D325055}"/>
              </a:ext>
            </a:extLst>
          </p:cNvPr>
          <p:cNvSpPr>
            <a:spLocks noGrp="1"/>
          </p:cNvSpPr>
          <p:nvPr>
            <p:ph type="sldNum" sz="quarter" idx="4"/>
          </p:nvPr>
        </p:nvSpPr>
        <p:spPr/>
        <p:txBody>
          <a:bodyPr/>
          <a:lstStyle/>
          <a:p>
            <a:fld id="{6BE9C2C9-D202-44D8-8D31-A2DF59156B38}" type="slidenum">
              <a:rPr lang="ja-JP" altLang="en-US" smtClean="0"/>
              <a:pPr/>
              <a:t>7</a:t>
            </a:fld>
            <a:endParaRPr lang="ja-JP" altLang="en-US"/>
          </a:p>
        </p:txBody>
      </p:sp>
      <p:sp>
        <p:nvSpPr>
          <p:cNvPr id="4" name="タイトル 3">
            <a:extLst>
              <a:ext uri="{FF2B5EF4-FFF2-40B4-BE49-F238E27FC236}">
                <a16:creationId xmlns:a16="http://schemas.microsoft.com/office/drawing/2014/main" id="{604E12F0-8114-4BE6-1CE1-65EAF41388C1}"/>
              </a:ext>
            </a:extLst>
          </p:cNvPr>
          <p:cNvSpPr>
            <a:spLocks noGrp="1"/>
          </p:cNvSpPr>
          <p:nvPr>
            <p:ph type="title"/>
          </p:nvPr>
        </p:nvSpPr>
        <p:spPr/>
        <p:txBody>
          <a:bodyPr/>
          <a:lstStyle/>
          <a:p>
            <a:r>
              <a:rPr lang="ja-JP" altLang="en-US"/>
              <a:t>開発品（技術）</a:t>
            </a:r>
            <a:endParaRPr kumimoji="1" lang="ja-JP" altLang="en-US"/>
          </a:p>
        </p:txBody>
      </p:sp>
      <p:sp>
        <p:nvSpPr>
          <p:cNvPr id="5" name="コンテンツ プレースホルダー 2">
            <a:extLst>
              <a:ext uri="{FF2B5EF4-FFF2-40B4-BE49-F238E27FC236}">
                <a16:creationId xmlns:a16="http://schemas.microsoft.com/office/drawing/2014/main" id="{1F5096E6-EA72-DB3B-A66A-92F2AE0DA5D6}"/>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臨床上の課題を解決するためのストーリーや技術、製品の差別化を記載ください。</a:t>
            </a:r>
          </a:p>
        </p:txBody>
      </p:sp>
      <p:sp>
        <p:nvSpPr>
          <p:cNvPr id="6" name="テキスト ボックス 5">
            <a:extLst>
              <a:ext uri="{FF2B5EF4-FFF2-40B4-BE49-F238E27FC236}">
                <a16:creationId xmlns:a16="http://schemas.microsoft.com/office/drawing/2014/main" id="{97444146-429D-D01A-D19F-84B5D544E7C2}"/>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1313538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ACE59-D38E-003F-8F46-7A68BFF8AB8F}"/>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DBF1297-7351-10DA-E579-B4DF369BD6BF}"/>
              </a:ext>
            </a:extLst>
          </p:cNvPr>
          <p:cNvSpPr>
            <a:spLocks noGrp="1"/>
          </p:cNvSpPr>
          <p:nvPr>
            <p:ph type="sldNum" sz="quarter" idx="4"/>
          </p:nvPr>
        </p:nvSpPr>
        <p:spPr/>
        <p:txBody>
          <a:bodyPr/>
          <a:lstStyle/>
          <a:p>
            <a:fld id="{6BE9C2C9-D202-44D8-8D31-A2DF59156B38}" type="slidenum">
              <a:rPr lang="ja-JP" altLang="en-US" smtClean="0"/>
              <a:pPr/>
              <a:t>8</a:t>
            </a:fld>
            <a:endParaRPr lang="ja-JP" altLang="en-US"/>
          </a:p>
        </p:txBody>
      </p:sp>
      <p:sp>
        <p:nvSpPr>
          <p:cNvPr id="4" name="タイトル 3">
            <a:extLst>
              <a:ext uri="{FF2B5EF4-FFF2-40B4-BE49-F238E27FC236}">
                <a16:creationId xmlns:a16="http://schemas.microsoft.com/office/drawing/2014/main" id="{852261AC-B7A9-D3A4-D5C1-51C13702ADE6}"/>
              </a:ext>
            </a:extLst>
          </p:cNvPr>
          <p:cNvSpPr>
            <a:spLocks noGrp="1"/>
          </p:cNvSpPr>
          <p:nvPr>
            <p:ph type="title"/>
          </p:nvPr>
        </p:nvSpPr>
        <p:spPr/>
        <p:txBody>
          <a:bodyPr/>
          <a:lstStyle/>
          <a:p>
            <a:r>
              <a:rPr lang="ja-JP" altLang="en-US"/>
              <a:t>ターゲットとなる市場</a:t>
            </a:r>
            <a:endParaRPr kumimoji="1" lang="ja-JP" altLang="en-US"/>
          </a:p>
        </p:txBody>
      </p:sp>
      <p:sp>
        <p:nvSpPr>
          <p:cNvPr id="5" name="コンテンツ プレースホルダー 2">
            <a:extLst>
              <a:ext uri="{FF2B5EF4-FFF2-40B4-BE49-F238E27FC236}">
                <a16:creationId xmlns:a16="http://schemas.microsoft.com/office/drawing/2014/main" id="{FD5DFAF5-3DCA-D373-180F-6B9F2CF6C15A}"/>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現在想定しているターゲットや市場規模、競合分析等を記載ください。</a:t>
            </a:r>
            <a:r>
              <a:rPr lang="ja-JP" altLang="en-US" sz="1800">
                <a:solidFill>
                  <a:srgbClr val="FF0000"/>
                </a:solidFill>
              </a:rPr>
              <a:t>（</a:t>
            </a:r>
            <a:r>
              <a:rPr lang="en-US" altLang="ja-JP" sz="1800">
                <a:solidFill>
                  <a:srgbClr val="FF0000"/>
                </a:solidFill>
              </a:rPr>
              <a:t>S1/S2</a:t>
            </a:r>
            <a:r>
              <a:rPr lang="ja-JP" altLang="en-US" sz="1800">
                <a:solidFill>
                  <a:srgbClr val="FF0000"/>
                </a:solidFill>
              </a:rPr>
              <a:t>必須）</a:t>
            </a:r>
            <a:endParaRPr lang="en-US" altLang="ja-JP" sz="1800">
              <a:solidFill>
                <a:srgbClr val="FF0000"/>
              </a:solidFill>
            </a:endParaRPr>
          </a:p>
          <a:p>
            <a:pPr marL="0" indent="0">
              <a:buNone/>
            </a:pPr>
            <a:r>
              <a:rPr lang="ja-JP" altLang="en-US" sz="1800"/>
              <a:t>海外市場も想定している場合は、そちらもご記載ください。</a:t>
            </a:r>
            <a:endParaRPr lang="en-US" altLang="ja-JP" sz="1800"/>
          </a:p>
        </p:txBody>
      </p:sp>
      <p:sp>
        <p:nvSpPr>
          <p:cNvPr id="6" name="テキスト ボックス 5">
            <a:extLst>
              <a:ext uri="{FF2B5EF4-FFF2-40B4-BE49-F238E27FC236}">
                <a16:creationId xmlns:a16="http://schemas.microsoft.com/office/drawing/2014/main" id="{6136BA25-6550-3255-3FF0-A62219A39CE6}"/>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1928293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75AA-E8C1-ED7D-EE54-E7B4454F70A2}"/>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675B48F-1E1D-8C56-2E9C-82AA4BF8A5CB}"/>
              </a:ext>
            </a:extLst>
          </p:cNvPr>
          <p:cNvSpPr>
            <a:spLocks noGrp="1"/>
          </p:cNvSpPr>
          <p:nvPr>
            <p:ph type="sldNum" sz="quarter" idx="4"/>
          </p:nvPr>
        </p:nvSpPr>
        <p:spPr/>
        <p:txBody>
          <a:bodyPr/>
          <a:lstStyle/>
          <a:p>
            <a:fld id="{6BE9C2C9-D202-44D8-8D31-A2DF59156B38}" type="slidenum">
              <a:rPr lang="ja-JP" altLang="en-US" smtClean="0"/>
              <a:pPr/>
              <a:t>9</a:t>
            </a:fld>
            <a:endParaRPr lang="ja-JP" altLang="en-US"/>
          </a:p>
        </p:txBody>
      </p:sp>
      <p:sp>
        <p:nvSpPr>
          <p:cNvPr id="4" name="タイトル 3">
            <a:extLst>
              <a:ext uri="{FF2B5EF4-FFF2-40B4-BE49-F238E27FC236}">
                <a16:creationId xmlns:a16="http://schemas.microsoft.com/office/drawing/2014/main" id="{7F43E849-ACA3-0FDE-6F4A-A75FAAC73074}"/>
              </a:ext>
            </a:extLst>
          </p:cNvPr>
          <p:cNvSpPr>
            <a:spLocks noGrp="1"/>
          </p:cNvSpPr>
          <p:nvPr>
            <p:ph type="title"/>
          </p:nvPr>
        </p:nvSpPr>
        <p:spPr/>
        <p:txBody>
          <a:bodyPr/>
          <a:lstStyle/>
          <a:p>
            <a:r>
              <a:rPr lang="ja-JP" altLang="en-US"/>
              <a:t>開発計画</a:t>
            </a:r>
            <a:endParaRPr kumimoji="1" lang="ja-JP" altLang="en-US"/>
          </a:p>
        </p:txBody>
      </p:sp>
      <p:sp>
        <p:nvSpPr>
          <p:cNvPr id="5" name="コンテンツ プレースホルダー 2">
            <a:extLst>
              <a:ext uri="{FF2B5EF4-FFF2-40B4-BE49-F238E27FC236}">
                <a16:creationId xmlns:a16="http://schemas.microsoft.com/office/drawing/2014/main" id="{C2FAA98C-29B2-4082-1346-7566A4B8F499}"/>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研究開発の進捗や事業開発に向けたロードマップ（研究計画マイルストーン）を記載ください。</a:t>
            </a:r>
            <a:endParaRPr lang="en-US" altLang="ja-JP" sz="1800"/>
          </a:p>
        </p:txBody>
      </p:sp>
      <p:sp>
        <p:nvSpPr>
          <p:cNvPr id="6" name="テキスト ボックス 5">
            <a:extLst>
              <a:ext uri="{FF2B5EF4-FFF2-40B4-BE49-F238E27FC236}">
                <a16:creationId xmlns:a16="http://schemas.microsoft.com/office/drawing/2014/main" id="{62D7E820-1B03-D1E3-CD35-81D6E09392E2}"/>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3103671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12FF0-DF90-D14E-6EDE-32E166E030B9}"/>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3C81590-61BA-608F-8F97-6E03D0671E37}"/>
              </a:ext>
            </a:extLst>
          </p:cNvPr>
          <p:cNvSpPr>
            <a:spLocks noGrp="1"/>
          </p:cNvSpPr>
          <p:nvPr>
            <p:ph type="sldNum" sz="quarter" idx="4"/>
          </p:nvPr>
        </p:nvSpPr>
        <p:spPr/>
        <p:txBody>
          <a:bodyPr/>
          <a:lstStyle/>
          <a:p>
            <a:fld id="{6BE9C2C9-D202-44D8-8D31-A2DF59156B38}" type="slidenum">
              <a:rPr lang="ja-JP" altLang="en-US" smtClean="0"/>
              <a:pPr/>
              <a:t>10</a:t>
            </a:fld>
            <a:endParaRPr lang="ja-JP" altLang="en-US"/>
          </a:p>
        </p:txBody>
      </p:sp>
      <p:sp>
        <p:nvSpPr>
          <p:cNvPr id="4" name="タイトル 3">
            <a:extLst>
              <a:ext uri="{FF2B5EF4-FFF2-40B4-BE49-F238E27FC236}">
                <a16:creationId xmlns:a16="http://schemas.microsoft.com/office/drawing/2014/main" id="{E3949217-EAD5-E940-3E5A-394DAB8E6554}"/>
              </a:ext>
            </a:extLst>
          </p:cNvPr>
          <p:cNvSpPr>
            <a:spLocks noGrp="1"/>
          </p:cNvSpPr>
          <p:nvPr>
            <p:ph type="title"/>
          </p:nvPr>
        </p:nvSpPr>
        <p:spPr>
          <a:xfrm>
            <a:off x="407368" y="98001"/>
            <a:ext cx="9527332" cy="603673"/>
          </a:xfrm>
        </p:spPr>
        <p:txBody>
          <a:bodyPr/>
          <a:lstStyle/>
          <a:p>
            <a:r>
              <a:rPr lang="ja-JP" altLang="en-US"/>
              <a:t>知財の獲得状況</a:t>
            </a:r>
            <a:r>
              <a:rPr lang="en-US" altLang="ja-JP"/>
              <a:t>/</a:t>
            </a:r>
            <a:r>
              <a:rPr lang="ja-JP" altLang="en-US"/>
              <a:t>事業化に向けた知財戦略</a:t>
            </a:r>
            <a:endParaRPr kumimoji="1" lang="ja-JP" altLang="en-US"/>
          </a:p>
        </p:txBody>
      </p:sp>
      <p:sp>
        <p:nvSpPr>
          <p:cNvPr id="5" name="コンテンツ プレースホルダー 2">
            <a:extLst>
              <a:ext uri="{FF2B5EF4-FFF2-40B4-BE49-F238E27FC236}">
                <a16:creationId xmlns:a16="http://schemas.microsoft.com/office/drawing/2014/main" id="{A86B61A9-0FE9-939C-EA8A-48FBAA5480E4}"/>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類似特許の有無、</a:t>
            </a:r>
            <a:r>
              <a:rPr lang="en-US" altLang="ja-JP" sz="1800"/>
              <a:t>FTO</a:t>
            </a:r>
            <a:r>
              <a:rPr lang="ja-JP" altLang="en-US" sz="1800"/>
              <a:t>調査結果</a:t>
            </a:r>
            <a:r>
              <a:rPr lang="ja-JP" altLang="en-US" sz="1800">
                <a:solidFill>
                  <a:srgbClr val="FF0000"/>
                </a:solidFill>
              </a:rPr>
              <a:t>（</a:t>
            </a:r>
            <a:r>
              <a:rPr lang="en-US" altLang="ja-JP" sz="1800">
                <a:solidFill>
                  <a:srgbClr val="FF0000"/>
                </a:solidFill>
              </a:rPr>
              <a:t>S2</a:t>
            </a:r>
            <a:r>
              <a:rPr lang="ja-JP" altLang="en-US" sz="1800">
                <a:solidFill>
                  <a:srgbClr val="FF0000"/>
                </a:solidFill>
              </a:rPr>
              <a:t>必須）</a:t>
            </a:r>
            <a:r>
              <a:rPr lang="ja-JP" altLang="en-US" sz="1800"/>
              <a:t>を記載ください。</a:t>
            </a:r>
            <a:endParaRPr lang="en-US" altLang="ja-JP" sz="1800">
              <a:solidFill>
                <a:srgbClr val="FF0000"/>
              </a:solidFill>
            </a:endParaRPr>
          </a:p>
        </p:txBody>
      </p:sp>
      <p:sp>
        <p:nvSpPr>
          <p:cNvPr id="6" name="テキスト ボックス 5">
            <a:extLst>
              <a:ext uri="{FF2B5EF4-FFF2-40B4-BE49-F238E27FC236}">
                <a16:creationId xmlns:a16="http://schemas.microsoft.com/office/drawing/2014/main" id="{183701E1-3700-187D-3960-603B098F473D}"/>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4162151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2D535-290E-D906-426B-92B510B19DB7}"/>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FE47E25-3741-E2CE-3FA9-A5C304E93596}"/>
              </a:ext>
            </a:extLst>
          </p:cNvPr>
          <p:cNvSpPr>
            <a:spLocks noGrp="1"/>
          </p:cNvSpPr>
          <p:nvPr>
            <p:ph type="sldNum" sz="quarter" idx="4"/>
          </p:nvPr>
        </p:nvSpPr>
        <p:spPr/>
        <p:txBody>
          <a:bodyPr/>
          <a:lstStyle/>
          <a:p>
            <a:fld id="{6BE9C2C9-D202-44D8-8D31-A2DF59156B38}" type="slidenum">
              <a:rPr lang="ja-JP" altLang="en-US" smtClean="0"/>
              <a:pPr/>
              <a:t>11</a:t>
            </a:fld>
            <a:endParaRPr lang="ja-JP" altLang="en-US"/>
          </a:p>
        </p:txBody>
      </p:sp>
      <p:sp>
        <p:nvSpPr>
          <p:cNvPr id="4" name="タイトル 3">
            <a:extLst>
              <a:ext uri="{FF2B5EF4-FFF2-40B4-BE49-F238E27FC236}">
                <a16:creationId xmlns:a16="http://schemas.microsoft.com/office/drawing/2014/main" id="{B4D588BA-F48A-F8EC-CBD2-3FF52BA117E2}"/>
              </a:ext>
            </a:extLst>
          </p:cNvPr>
          <p:cNvSpPr>
            <a:spLocks noGrp="1"/>
          </p:cNvSpPr>
          <p:nvPr>
            <p:ph type="title"/>
          </p:nvPr>
        </p:nvSpPr>
        <p:spPr>
          <a:xfrm>
            <a:off x="407368" y="98001"/>
            <a:ext cx="9527332" cy="603673"/>
          </a:xfrm>
        </p:spPr>
        <p:txBody>
          <a:bodyPr/>
          <a:lstStyle/>
          <a:p>
            <a:r>
              <a:rPr lang="ja-JP" altLang="en-US"/>
              <a:t>薬事戦略</a:t>
            </a:r>
            <a:endParaRPr kumimoji="1" lang="ja-JP" altLang="en-US"/>
          </a:p>
        </p:txBody>
      </p:sp>
      <p:sp>
        <p:nvSpPr>
          <p:cNvPr id="5" name="コンテンツ プレースホルダー 2">
            <a:extLst>
              <a:ext uri="{FF2B5EF4-FFF2-40B4-BE49-F238E27FC236}">
                <a16:creationId xmlns:a16="http://schemas.microsoft.com/office/drawing/2014/main" id="{0D636369-1EA6-2B66-D2CE-86C8C15FBF57}"/>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類似製品調査や開発品のクラス分類（医療機器）等、現段階での想定をご記載ください。</a:t>
            </a:r>
            <a:r>
              <a:rPr lang="ja-JP" altLang="en-US" sz="1800">
                <a:solidFill>
                  <a:srgbClr val="FF0000"/>
                </a:solidFill>
              </a:rPr>
              <a:t>（該当者のみ）</a:t>
            </a:r>
            <a:endParaRPr lang="en-US" altLang="ja-JP" sz="1800"/>
          </a:p>
        </p:txBody>
      </p:sp>
      <p:sp>
        <p:nvSpPr>
          <p:cNvPr id="6" name="テキスト ボックス 5">
            <a:extLst>
              <a:ext uri="{FF2B5EF4-FFF2-40B4-BE49-F238E27FC236}">
                <a16:creationId xmlns:a16="http://schemas.microsoft.com/office/drawing/2014/main" id="{D702C394-2C7B-E1B4-887C-E765DDA7BDAA}"/>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4016190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14641-639D-F73A-D9D0-7F7AA1768E13}"/>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0190071B-8B45-4AA1-72F8-9608205CD82E}"/>
              </a:ext>
            </a:extLst>
          </p:cNvPr>
          <p:cNvSpPr>
            <a:spLocks noGrp="1"/>
          </p:cNvSpPr>
          <p:nvPr>
            <p:ph type="sldNum" sz="quarter" idx="4"/>
          </p:nvPr>
        </p:nvSpPr>
        <p:spPr/>
        <p:txBody>
          <a:bodyPr/>
          <a:lstStyle/>
          <a:p>
            <a:fld id="{6BE9C2C9-D202-44D8-8D31-A2DF59156B38}" type="slidenum">
              <a:rPr lang="ja-JP" altLang="en-US" smtClean="0"/>
              <a:pPr/>
              <a:t>12</a:t>
            </a:fld>
            <a:endParaRPr lang="ja-JP" altLang="en-US"/>
          </a:p>
        </p:txBody>
      </p:sp>
      <p:sp>
        <p:nvSpPr>
          <p:cNvPr id="4" name="タイトル 3">
            <a:extLst>
              <a:ext uri="{FF2B5EF4-FFF2-40B4-BE49-F238E27FC236}">
                <a16:creationId xmlns:a16="http://schemas.microsoft.com/office/drawing/2014/main" id="{6074E560-1998-C187-1580-30539A2450F3}"/>
              </a:ext>
            </a:extLst>
          </p:cNvPr>
          <p:cNvSpPr>
            <a:spLocks noGrp="1"/>
          </p:cNvSpPr>
          <p:nvPr>
            <p:ph type="title"/>
          </p:nvPr>
        </p:nvSpPr>
        <p:spPr>
          <a:xfrm>
            <a:off x="407368" y="98001"/>
            <a:ext cx="9527332" cy="603673"/>
          </a:xfrm>
        </p:spPr>
        <p:txBody>
          <a:bodyPr/>
          <a:lstStyle/>
          <a:p>
            <a:r>
              <a:rPr lang="ja-JP" altLang="en-US"/>
              <a:t>保険償還戦略</a:t>
            </a:r>
            <a:endParaRPr kumimoji="1" lang="ja-JP" altLang="en-US"/>
          </a:p>
        </p:txBody>
      </p:sp>
      <p:sp>
        <p:nvSpPr>
          <p:cNvPr id="5" name="コンテンツ プレースホルダー 2">
            <a:extLst>
              <a:ext uri="{FF2B5EF4-FFF2-40B4-BE49-F238E27FC236}">
                <a16:creationId xmlns:a16="http://schemas.microsoft.com/office/drawing/2014/main" id="{F21229E9-D502-EF64-6D84-D3E70408A039}"/>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保険償還が開発上重要な場合、現在想定している開発品の保険点数等をご記載ください。</a:t>
            </a:r>
            <a:r>
              <a:rPr lang="ja-JP" altLang="en-US" sz="1800">
                <a:solidFill>
                  <a:srgbClr val="FF0000"/>
                </a:solidFill>
              </a:rPr>
              <a:t>（医療機器該当者のみ）</a:t>
            </a:r>
            <a:endParaRPr lang="en-US" altLang="ja-JP" sz="1800">
              <a:solidFill>
                <a:srgbClr val="FF0000"/>
              </a:solidFill>
            </a:endParaRPr>
          </a:p>
          <a:p>
            <a:pPr marL="0" indent="0">
              <a:buNone/>
            </a:pPr>
            <a:r>
              <a:rPr lang="ja-JP" altLang="en-US" sz="1800"/>
              <a:t>保険償還については日本市場を想定しておりますが、米国市場を想定してる場合は先行品（ベンチマークの価格や点数）等があると参考になります。</a:t>
            </a:r>
            <a:endParaRPr lang="en-US" altLang="ja-JP" sz="1800"/>
          </a:p>
        </p:txBody>
      </p:sp>
      <p:sp>
        <p:nvSpPr>
          <p:cNvPr id="6" name="テキスト ボックス 5">
            <a:extLst>
              <a:ext uri="{FF2B5EF4-FFF2-40B4-BE49-F238E27FC236}">
                <a16:creationId xmlns:a16="http://schemas.microsoft.com/office/drawing/2014/main" id="{C2C7B4D9-6F7B-F441-3378-C6DC582783ED}"/>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3036808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746A5-E408-78D2-90DB-C03BCAD1B1AC}"/>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BE549A4-60AD-2641-FFC7-C34387C40751}"/>
              </a:ext>
            </a:extLst>
          </p:cNvPr>
          <p:cNvSpPr>
            <a:spLocks noGrp="1"/>
          </p:cNvSpPr>
          <p:nvPr>
            <p:ph type="sldNum" sz="quarter" idx="4"/>
          </p:nvPr>
        </p:nvSpPr>
        <p:spPr/>
        <p:txBody>
          <a:bodyPr/>
          <a:lstStyle/>
          <a:p>
            <a:fld id="{6BE9C2C9-D202-44D8-8D31-A2DF59156B38}" type="slidenum">
              <a:rPr lang="ja-JP" altLang="en-US" smtClean="0"/>
              <a:pPr/>
              <a:t>13</a:t>
            </a:fld>
            <a:endParaRPr lang="ja-JP" altLang="en-US"/>
          </a:p>
        </p:txBody>
      </p:sp>
      <p:sp>
        <p:nvSpPr>
          <p:cNvPr id="4" name="タイトル 3">
            <a:extLst>
              <a:ext uri="{FF2B5EF4-FFF2-40B4-BE49-F238E27FC236}">
                <a16:creationId xmlns:a16="http://schemas.microsoft.com/office/drawing/2014/main" id="{E5BE3DB3-25DF-0916-98FC-4644D04F0771}"/>
              </a:ext>
            </a:extLst>
          </p:cNvPr>
          <p:cNvSpPr>
            <a:spLocks noGrp="1"/>
          </p:cNvSpPr>
          <p:nvPr>
            <p:ph type="title"/>
          </p:nvPr>
        </p:nvSpPr>
        <p:spPr>
          <a:xfrm>
            <a:off x="407368" y="98001"/>
            <a:ext cx="9527332" cy="603673"/>
          </a:xfrm>
        </p:spPr>
        <p:txBody>
          <a:bodyPr/>
          <a:lstStyle/>
          <a:p>
            <a:r>
              <a:rPr lang="ja-JP" altLang="en-US"/>
              <a:t>事業計画（チーム体制を含む）</a:t>
            </a:r>
            <a:endParaRPr kumimoji="1" lang="ja-JP" altLang="en-US"/>
          </a:p>
        </p:txBody>
      </p:sp>
      <p:sp>
        <p:nvSpPr>
          <p:cNvPr id="5" name="コンテンツ プレースホルダー 2">
            <a:extLst>
              <a:ext uri="{FF2B5EF4-FFF2-40B4-BE49-F238E27FC236}">
                <a16:creationId xmlns:a16="http://schemas.microsoft.com/office/drawing/2014/main" id="{917E4B5E-2A6F-2512-4195-156C245A2C09}"/>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出口戦略、ビジネスモデル、チーム体制を記載ください。</a:t>
            </a:r>
            <a:r>
              <a:rPr lang="ja-JP" altLang="en-US" sz="1800">
                <a:solidFill>
                  <a:srgbClr val="FF0000"/>
                </a:solidFill>
              </a:rPr>
              <a:t>（</a:t>
            </a:r>
            <a:r>
              <a:rPr lang="en-US" altLang="ja-JP" sz="1800">
                <a:solidFill>
                  <a:srgbClr val="FF0000"/>
                </a:solidFill>
              </a:rPr>
              <a:t>S2</a:t>
            </a:r>
            <a:r>
              <a:rPr lang="ja-JP" altLang="en-US" sz="1800">
                <a:solidFill>
                  <a:srgbClr val="FF0000"/>
                </a:solidFill>
              </a:rPr>
              <a:t>必須）</a:t>
            </a:r>
            <a:endParaRPr lang="en-US" altLang="ja-JP" sz="1800">
              <a:solidFill>
                <a:srgbClr val="FF0000"/>
              </a:solidFill>
            </a:endParaRPr>
          </a:p>
        </p:txBody>
      </p:sp>
      <p:sp>
        <p:nvSpPr>
          <p:cNvPr id="6" name="テキスト ボックス 5">
            <a:extLst>
              <a:ext uri="{FF2B5EF4-FFF2-40B4-BE49-F238E27FC236}">
                <a16:creationId xmlns:a16="http://schemas.microsoft.com/office/drawing/2014/main" id="{EA4212CA-E7A5-25E7-3068-712D115D690E}"/>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3591779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58E14-65A3-419A-7B82-AA5BF334E688}"/>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62B7DD5-9A8E-F6EB-2C29-24249EACC0C6}"/>
              </a:ext>
            </a:extLst>
          </p:cNvPr>
          <p:cNvSpPr>
            <a:spLocks noGrp="1"/>
          </p:cNvSpPr>
          <p:nvPr>
            <p:ph type="sldNum" sz="quarter" idx="4"/>
          </p:nvPr>
        </p:nvSpPr>
        <p:spPr/>
        <p:txBody>
          <a:bodyPr/>
          <a:lstStyle/>
          <a:p>
            <a:fld id="{6BE9C2C9-D202-44D8-8D31-A2DF59156B38}" type="slidenum">
              <a:rPr lang="ja-JP" altLang="en-US" smtClean="0"/>
              <a:pPr/>
              <a:t>14</a:t>
            </a:fld>
            <a:endParaRPr lang="ja-JP" altLang="en-US"/>
          </a:p>
        </p:txBody>
      </p:sp>
      <p:sp>
        <p:nvSpPr>
          <p:cNvPr id="4" name="タイトル 3">
            <a:extLst>
              <a:ext uri="{FF2B5EF4-FFF2-40B4-BE49-F238E27FC236}">
                <a16:creationId xmlns:a16="http://schemas.microsoft.com/office/drawing/2014/main" id="{E9D99C2C-C0B1-BB64-ED88-99C13CECF094}"/>
              </a:ext>
            </a:extLst>
          </p:cNvPr>
          <p:cNvSpPr>
            <a:spLocks noGrp="1"/>
          </p:cNvSpPr>
          <p:nvPr>
            <p:ph type="title"/>
          </p:nvPr>
        </p:nvSpPr>
        <p:spPr/>
        <p:txBody>
          <a:bodyPr/>
          <a:lstStyle/>
          <a:p>
            <a:r>
              <a:rPr lang="ja-JP" altLang="en-US"/>
              <a:t>資本政策</a:t>
            </a:r>
            <a:endParaRPr kumimoji="1" lang="ja-JP" altLang="en-US"/>
          </a:p>
        </p:txBody>
      </p:sp>
      <p:sp>
        <p:nvSpPr>
          <p:cNvPr id="5" name="コンテンツ プレースホルダー 2">
            <a:extLst>
              <a:ext uri="{FF2B5EF4-FFF2-40B4-BE49-F238E27FC236}">
                <a16:creationId xmlns:a16="http://schemas.microsoft.com/office/drawing/2014/main" id="{FBF76CE1-B81E-358A-893B-876662204BE7}"/>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想定売上、調達に関するマイルストーンを記載ください。</a:t>
            </a:r>
            <a:r>
              <a:rPr lang="ja-JP" altLang="en-US" sz="1800">
                <a:solidFill>
                  <a:srgbClr val="FF0000"/>
                </a:solidFill>
              </a:rPr>
              <a:t>（</a:t>
            </a:r>
            <a:r>
              <a:rPr lang="en-US" altLang="ja-JP" sz="1800">
                <a:solidFill>
                  <a:srgbClr val="FF0000"/>
                </a:solidFill>
              </a:rPr>
              <a:t>S2</a:t>
            </a:r>
            <a:r>
              <a:rPr lang="ja-JP" altLang="en-US" sz="1800">
                <a:solidFill>
                  <a:srgbClr val="FF0000"/>
                </a:solidFill>
              </a:rPr>
              <a:t>必須）</a:t>
            </a:r>
            <a:endParaRPr lang="ja-JP" altLang="en-US" sz="1800"/>
          </a:p>
        </p:txBody>
      </p:sp>
      <p:sp>
        <p:nvSpPr>
          <p:cNvPr id="6" name="テキスト ボックス 5">
            <a:extLst>
              <a:ext uri="{FF2B5EF4-FFF2-40B4-BE49-F238E27FC236}">
                <a16:creationId xmlns:a16="http://schemas.microsoft.com/office/drawing/2014/main" id="{20310508-CC9F-9411-BCB2-416B8A5F2984}"/>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（日本語スライドテンプレート）</a:t>
            </a:r>
          </a:p>
        </p:txBody>
      </p:sp>
    </p:spTree>
    <p:extLst>
      <p:ext uri="{BB962C8B-B14F-4D97-AF65-F5344CB8AC3E}">
        <p14:creationId xmlns:p14="http://schemas.microsoft.com/office/powerpoint/2010/main" val="445483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140A6-8173-6E04-B551-79176E26585E}"/>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9E44FBD-15C0-1239-FC00-F0C36A875DFB}"/>
              </a:ext>
            </a:extLst>
          </p:cNvPr>
          <p:cNvSpPr>
            <a:spLocks noGrp="1"/>
          </p:cNvSpPr>
          <p:nvPr>
            <p:ph type="sldNum" sz="quarter" idx="4"/>
          </p:nvPr>
        </p:nvSpPr>
        <p:spPr/>
        <p:txBody>
          <a:bodyPr/>
          <a:lstStyle/>
          <a:p>
            <a:fld id="{6BE9C2C9-D202-44D8-8D31-A2DF59156B38}" type="slidenum">
              <a:rPr lang="ja-JP" altLang="en-US" smtClean="0"/>
              <a:pPr/>
              <a:t>15</a:t>
            </a:fld>
            <a:endParaRPr lang="ja-JP" altLang="en-US"/>
          </a:p>
        </p:txBody>
      </p:sp>
      <p:sp>
        <p:nvSpPr>
          <p:cNvPr id="6" name="テキスト ボックス 5">
            <a:extLst>
              <a:ext uri="{FF2B5EF4-FFF2-40B4-BE49-F238E27FC236}">
                <a16:creationId xmlns:a16="http://schemas.microsoft.com/office/drawing/2014/main" id="{49D6B5BF-9EB9-7A8D-F125-829DF35D5B71}"/>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kumimoji="1"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
        <p:nvSpPr>
          <p:cNvPr id="10" name="タイトル 1">
            <a:extLst>
              <a:ext uri="{FF2B5EF4-FFF2-40B4-BE49-F238E27FC236}">
                <a16:creationId xmlns:a16="http://schemas.microsoft.com/office/drawing/2014/main" id="{E74B77AE-8F2C-ACBE-6B82-3B7BC7F4D6BB}"/>
              </a:ext>
            </a:extLst>
          </p:cNvPr>
          <p:cNvSpPr txBox="1">
            <a:spLocks/>
          </p:cNvSpPr>
          <p:nvPr/>
        </p:nvSpPr>
        <p:spPr>
          <a:xfrm>
            <a:off x="1053816" y="1466694"/>
            <a:ext cx="9521979" cy="3148794"/>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kumimoji="1" sz="8000" kern="1200" spc="-50" baseline="0">
                <a:solidFill>
                  <a:schemeClr val="tx1">
                    <a:lumMod val="85000"/>
                    <a:lumOff val="15000"/>
                  </a:schemeClr>
                </a:solidFill>
                <a:latin typeface="メイリオ" panose="020B0604030504040204" pitchFamily="50" charset="-128"/>
                <a:ea typeface="メイリオ" panose="020B0604030504040204" pitchFamily="50" charset="-128"/>
                <a:cs typeface="+mj-cs"/>
              </a:defRPr>
            </a:lvl1pPr>
          </a:lstStyle>
          <a:p>
            <a:pPr lvl="0">
              <a:defRPr/>
            </a:pPr>
            <a:r>
              <a:rPr lang="en-US" altLang="ja-JP" sz="4000">
                <a:solidFill>
                  <a:sysClr val="windowText" lastClr="000000">
                    <a:lumMod val="85000"/>
                    <a:lumOff val="15000"/>
                  </a:sysClr>
                </a:solidFill>
              </a:rPr>
              <a:t>Title</a:t>
            </a:r>
            <a:endParaRPr kumimoji="1" lang="ja-JP" altLang="en-US" sz="4000" b="1" i="0" u="none" strike="noStrike" kern="1200" cap="none" spc="-50" normalizeH="0" baseline="0" noProof="0">
              <a:ln>
                <a:noFill/>
              </a:ln>
              <a:solidFill>
                <a:srgbClr val="00B0F0"/>
              </a:solidFill>
              <a:effectLst/>
              <a:uLnTx/>
              <a:uFillTx/>
              <a:latin typeface="メイリオ" panose="020B0604030504040204" pitchFamily="50" charset="-128"/>
              <a:ea typeface="メイリオ" panose="020B0604030504040204" pitchFamily="50" charset="-128"/>
              <a:cs typeface="+mj-cs"/>
            </a:endParaRPr>
          </a:p>
        </p:txBody>
      </p:sp>
      <p:cxnSp>
        <p:nvCxnSpPr>
          <p:cNvPr id="11" name="Straight Connector 8">
            <a:extLst>
              <a:ext uri="{FF2B5EF4-FFF2-40B4-BE49-F238E27FC236}">
                <a16:creationId xmlns:a16="http://schemas.microsoft.com/office/drawing/2014/main" id="{173321D3-F542-7D1C-8E90-9D0CCE20FF6F}"/>
              </a:ext>
            </a:extLst>
          </p:cNvPr>
          <p:cNvCxnSpPr/>
          <p:nvPr/>
        </p:nvCxnSpPr>
        <p:spPr>
          <a:xfrm>
            <a:off x="1158240" y="4870650"/>
            <a:ext cx="9875520" cy="0"/>
          </a:xfrm>
          <a:prstGeom prst="line">
            <a:avLst/>
          </a:prstGeom>
          <a:noFill/>
          <a:ln w="6350" cap="flat" cmpd="sng" algn="ctr">
            <a:solidFill>
              <a:sysClr val="windowText" lastClr="000000">
                <a:lumMod val="50000"/>
                <a:lumOff val="50000"/>
              </a:sysClr>
            </a:solidFill>
            <a:prstDash val="solid"/>
          </a:ln>
          <a:effectLst/>
        </p:spPr>
      </p:cxnSp>
      <p:sp>
        <p:nvSpPr>
          <p:cNvPr id="12" name="タイトル 1">
            <a:extLst>
              <a:ext uri="{FF2B5EF4-FFF2-40B4-BE49-F238E27FC236}">
                <a16:creationId xmlns:a16="http://schemas.microsoft.com/office/drawing/2014/main" id="{E670F922-19B4-65D6-2207-18BEEF9BC51F}"/>
              </a:ext>
            </a:extLst>
          </p:cNvPr>
          <p:cNvSpPr txBox="1">
            <a:spLocks/>
          </p:cNvSpPr>
          <p:nvPr/>
        </p:nvSpPr>
        <p:spPr>
          <a:xfrm>
            <a:off x="5814806" y="4870650"/>
            <a:ext cx="5404723" cy="1281149"/>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kumimoji="1" sz="8000" kern="1200" spc="-50" baseline="0">
                <a:solidFill>
                  <a:schemeClr val="tx1">
                    <a:lumMod val="85000"/>
                    <a:lumOff val="15000"/>
                  </a:schemeClr>
                </a:solidFill>
                <a:latin typeface="メイリオ" panose="020B0604030504040204" pitchFamily="50" charset="-128"/>
                <a:ea typeface="メイリオ" panose="020B0604030504040204" pitchFamily="50" charset="-128"/>
                <a:cs typeface="+mj-cs"/>
              </a:defRPr>
            </a:lvl1pPr>
          </a:lstStyle>
          <a:p>
            <a:pPr marL="342900" lvl="0" indent="-342900">
              <a:buFont typeface="Wingdings" panose="05000000000000000000" pitchFamily="2" charset="2"/>
              <a:buChar char="p"/>
              <a:defRPr/>
            </a:pPr>
            <a:r>
              <a:rPr lang="en-US" altLang="ja-JP" sz="2400">
                <a:solidFill>
                  <a:prstClr val="black">
                    <a:lumMod val="85000"/>
                    <a:lumOff val="15000"/>
                  </a:prstClr>
                </a:solidFill>
              </a:rPr>
              <a:t>Organization</a:t>
            </a:r>
          </a:p>
          <a:p>
            <a:pPr marL="342900" lvl="0" indent="-342900">
              <a:buFont typeface="Wingdings" panose="05000000000000000000" pitchFamily="2" charset="2"/>
              <a:buChar char="p"/>
              <a:defRPr/>
            </a:pPr>
            <a:r>
              <a:rPr lang="en-US" altLang="ja-JP" sz="2400">
                <a:solidFill>
                  <a:prstClr val="black">
                    <a:lumMod val="85000"/>
                    <a:lumOff val="15000"/>
                  </a:prstClr>
                </a:solidFill>
              </a:rPr>
              <a:t>Name</a:t>
            </a:r>
          </a:p>
        </p:txBody>
      </p:sp>
    </p:spTree>
    <p:extLst>
      <p:ext uri="{BB962C8B-B14F-4D97-AF65-F5344CB8AC3E}">
        <p14:creationId xmlns:p14="http://schemas.microsoft.com/office/powerpoint/2010/main" val="222843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40831-4D21-48E2-E91F-0C4506E4831F}"/>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0876CF3-CCD0-6E44-7AB4-A15F781CB8A2}"/>
              </a:ext>
            </a:extLst>
          </p:cNvPr>
          <p:cNvSpPr>
            <a:spLocks noGrp="1"/>
          </p:cNvSpPr>
          <p:nvPr>
            <p:ph type="sldNum" sz="quarter" idx="4"/>
          </p:nvPr>
        </p:nvSpPr>
        <p:spPr/>
        <p:txBody>
          <a:bodyPr/>
          <a:lstStyle/>
          <a:p>
            <a:fld id="{6BE9C2C9-D202-44D8-8D31-A2DF59156B38}" type="slidenum">
              <a:rPr lang="ja-JP" altLang="en-US" smtClean="0"/>
              <a:pPr/>
              <a:t>16</a:t>
            </a:fld>
            <a:endParaRPr lang="ja-JP" altLang="en-US"/>
          </a:p>
        </p:txBody>
      </p:sp>
      <p:sp>
        <p:nvSpPr>
          <p:cNvPr id="4" name="タイトル 3">
            <a:extLst>
              <a:ext uri="{FF2B5EF4-FFF2-40B4-BE49-F238E27FC236}">
                <a16:creationId xmlns:a16="http://schemas.microsoft.com/office/drawing/2014/main" id="{771C4E51-7E26-A80E-CD8B-89913B7418F0}"/>
              </a:ext>
            </a:extLst>
          </p:cNvPr>
          <p:cNvSpPr>
            <a:spLocks noGrp="1"/>
          </p:cNvSpPr>
          <p:nvPr>
            <p:ph type="title"/>
          </p:nvPr>
        </p:nvSpPr>
        <p:spPr>
          <a:xfrm>
            <a:off x="407368" y="98001"/>
            <a:ext cx="9527332" cy="603673"/>
          </a:xfrm>
        </p:spPr>
        <p:txBody>
          <a:bodyPr/>
          <a:lstStyle/>
          <a:p>
            <a:r>
              <a:rPr lang="en-US" altLang="ja-JP">
                <a:ea typeface="メイリオ"/>
              </a:rPr>
              <a:t>Executive summary</a:t>
            </a:r>
            <a:endParaRPr kumimoji="1" lang="ja-JP" altLang="en-US"/>
          </a:p>
        </p:txBody>
      </p:sp>
      <p:sp>
        <p:nvSpPr>
          <p:cNvPr id="5" name="コンテンツ プレースホルダー 2">
            <a:extLst>
              <a:ext uri="{FF2B5EF4-FFF2-40B4-BE49-F238E27FC236}">
                <a16:creationId xmlns:a16="http://schemas.microsoft.com/office/drawing/2014/main" id="{DA2E289B-69CE-2329-7D4A-8D229E1D9316}"/>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今回の研究計画書（提案）のサマリーを記載してください。</a:t>
            </a:r>
            <a:endParaRPr lang="en-US" altLang="ja-JP" sz="1800"/>
          </a:p>
        </p:txBody>
      </p:sp>
      <p:sp>
        <p:nvSpPr>
          <p:cNvPr id="6" name="テキスト ボックス 5">
            <a:extLst>
              <a:ext uri="{FF2B5EF4-FFF2-40B4-BE49-F238E27FC236}">
                <a16:creationId xmlns:a16="http://schemas.microsoft.com/office/drawing/2014/main" id="{C11863BA-175E-DB67-144A-F92DD56C627C}"/>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2756784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B1692-E916-0226-5A52-A84194303D3B}"/>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6077D76-8E01-AE93-24F9-76643A1FF14F}"/>
              </a:ext>
            </a:extLst>
          </p:cNvPr>
          <p:cNvSpPr>
            <a:spLocks noGrp="1"/>
          </p:cNvSpPr>
          <p:nvPr>
            <p:ph type="sldNum" sz="quarter" idx="4"/>
          </p:nvPr>
        </p:nvSpPr>
        <p:spPr/>
        <p:txBody>
          <a:bodyPr/>
          <a:lstStyle/>
          <a:p>
            <a:fld id="{6BE9C2C9-D202-44D8-8D31-A2DF59156B38}" type="slidenum">
              <a:rPr lang="ja-JP" altLang="en-US" smtClean="0"/>
              <a:pPr/>
              <a:t>17</a:t>
            </a:fld>
            <a:endParaRPr lang="ja-JP" altLang="en-US"/>
          </a:p>
        </p:txBody>
      </p:sp>
      <p:sp>
        <p:nvSpPr>
          <p:cNvPr id="4" name="タイトル 3">
            <a:extLst>
              <a:ext uri="{FF2B5EF4-FFF2-40B4-BE49-F238E27FC236}">
                <a16:creationId xmlns:a16="http://schemas.microsoft.com/office/drawing/2014/main" id="{4483A26C-C65D-58EC-12E6-ECB6A4CE7800}"/>
              </a:ext>
            </a:extLst>
          </p:cNvPr>
          <p:cNvSpPr>
            <a:spLocks noGrp="1"/>
          </p:cNvSpPr>
          <p:nvPr>
            <p:ph type="title"/>
          </p:nvPr>
        </p:nvSpPr>
        <p:spPr>
          <a:xfrm>
            <a:off x="407368" y="98001"/>
            <a:ext cx="9527332" cy="603673"/>
          </a:xfrm>
        </p:spPr>
        <p:txBody>
          <a:bodyPr/>
          <a:lstStyle/>
          <a:p>
            <a:r>
              <a:rPr lang="en-US" altLang="ja-JP">
                <a:ea typeface="メイリオ"/>
              </a:rPr>
              <a:t>Clinical</a:t>
            </a:r>
            <a:r>
              <a:rPr lang="ja-JP" altLang="en-US">
                <a:ea typeface="メイリオ"/>
              </a:rPr>
              <a:t> </a:t>
            </a:r>
            <a:r>
              <a:rPr lang="en-US" altLang="ja-JP">
                <a:ea typeface="メイリオ"/>
              </a:rPr>
              <a:t>problems</a:t>
            </a:r>
            <a:r>
              <a:rPr lang="ja-JP" altLang="en-US">
                <a:ea typeface="メイリオ"/>
              </a:rPr>
              <a:t> </a:t>
            </a:r>
            <a:r>
              <a:rPr lang="en-US" altLang="ja-JP">
                <a:ea typeface="メイリオ"/>
              </a:rPr>
              <a:t>and</a:t>
            </a:r>
            <a:r>
              <a:rPr lang="ja-JP" altLang="en-US">
                <a:ea typeface="メイリオ"/>
              </a:rPr>
              <a:t> </a:t>
            </a:r>
            <a:r>
              <a:rPr lang="en-US" altLang="ja-JP">
                <a:ea typeface="メイリオ"/>
              </a:rPr>
              <a:t>value </a:t>
            </a:r>
            <a:endParaRPr kumimoji="1" lang="ja-JP" altLang="en-US"/>
          </a:p>
        </p:txBody>
      </p:sp>
      <p:sp>
        <p:nvSpPr>
          <p:cNvPr id="5" name="コンテンツ プレースホルダー 2">
            <a:extLst>
              <a:ext uri="{FF2B5EF4-FFF2-40B4-BE49-F238E27FC236}">
                <a16:creationId xmlns:a16="http://schemas.microsoft.com/office/drawing/2014/main" id="{3F6B15B7-2047-18C4-3A4A-AB40A9072743}"/>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臨床上の課題、製品導入前後の臨床上の位置づけ等を記載してください。</a:t>
            </a:r>
          </a:p>
        </p:txBody>
      </p:sp>
      <p:sp>
        <p:nvSpPr>
          <p:cNvPr id="6" name="テキスト ボックス 5">
            <a:extLst>
              <a:ext uri="{FF2B5EF4-FFF2-40B4-BE49-F238E27FC236}">
                <a16:creationId xmlns:a16="http://schemas.microsoft.com/office/drawing/2014/main" id="{6FFF83C2-E246-D7EA-167D-8FEDAA805BAA}"/>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2847191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A9F63-6E12-84A5-6076-B22C88B885DA}"/>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4631C7E-B99C-793D-7032-3B29292712AA}"/>
              </a:ext>
            </a:extLst>
          </p:cNvPr>
          <p:cNvSpPr>
            <a:spLocks noGrp="1"/>
          </p:cNvSpPr>
          <p:nvPr>
            <p:ph type="sldNum" sz="quarter" idx="4"/>
          </p:nvPr>
        </p:nvSpPr>
        <p:spPr/>
        <p:txBody>
          <a:bodyPr/>
          <a:lstStyle/>
          <a:p>
            <a:fld id="{6BE9C2C9-D202-44D8-8D31-A2DF59156B38}" type="slidenum">
              <a:rPr lang="ja-JP" altLang="en-US" smtClean="0"/>
              <a:pPr/>
              <a:t>18</a:t>
            </a:fld>
            <a:endParaRPr lang="ja-JP" altLang="en-US"/>
          </a:p>
        </p:txBody>
      </p:sp>
      <p:sp>
        <p:nvSpPr>
          <p:cNvPr id="4" name="タイトル 3">
            <a:extLst>
              <a:ext uri="{FF2B5EF4-FFF2-40B4-BE49-F238E27FC236}">
                <a16:creationId xmlns:a16="http://schemas.microsoft.com/office/drawing/2014/main" id="{FD6A6A92-4F56-7A8A-D6B2-71A58A58D030}"/>
              </a:ext>
            </a:extLst>
          </p:cNvPr>
          <p:cNvSpPr>
            <a:spLocks noGrp="1"/>
          </p:cNvSpPr>
          <p:nvPr>
            <p:ph type="title"/>
          </p:nvPr>
        </p:nvSpPr>
        <p:spPr>
          <a:xfrm>
            <a:off x="407368" y="98001"/>
            <a:ext cx="9527332" cy="603673"/>
          </a:xfrm>
        </p:spPr>
        <p:txBody>
          <a:bodyPr/>
          <a:lstStyle/>
          <a:p>
            <a:r>
              <a:rPr lang="en-US" altLang="ja-JP"/>
              <a:t>Products (Technology)</a:t>
            </a:r>
            <a:endParaRPr kumimoji="1" lang="ja-JP" altLang="en-US"/>
          </a:p>
        </p:txBody>
      </p:sp>
      <p:sp>
        <p:nvSpPr>
          <p:cNvPr id="5" name="コンテンツ プレースホルダー 2">
            <a:extLst>
              <a:ext uri="{FF2B5EF4-FFF2-40B4-BE49-F238E27FC236}">
                <a16:creationId xmlns:a16="http://schemas.microsoft.com/office/drawing/2014/main" id="{4D6A3094-A75C-5A3C-F349-38B0A456217C}"/>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臨床上の課題を解決するためのストーリーや技術、製品の差別化を記載ください。</a:t>
            </a:r>
            <a:endParaRPr lang="en-US" altLang="ja-JP" sz="1800"/>
          </a:p>
        </p:txBody>
      </p:sp>
      <p:sp>
        <p:nvSpPr>
          <p:cNvPr id="6" name="テキスト ボックス 5">
            <a:extLst>
              <a:ext uri="{FF2B5EF4-FFF2-40B4-BE49-F238E27FC236}">
                <a16:creationId xmlns:a16="http://schemas.microsoft.com/office/drawing/2014/main" id="{A173EBBD-7D64-C407-E6B7-5B4D8DE9759A}"/>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3827994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74F76-7CCA-07CA-10A3-5FAE2E77FC57}"/>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81D1714-CCCB-9935-9EC1-CDDB029A3D3B}"/>
              </a:ext>
            </a:extLst>
          </p:cNvPr>
          <p:cNvSpPr>
            <a:spLocks noGrp="1"/>
          </p:cNvSpPr>
          <p:nvPr>
            <p:ph type="sldNum" sz="quarter" idx="4"/>
          </p:nvPr>
        </p:nvSpPr>
        <p:spPr/>
        <p:txBody>
          <a:bodyPr/>
          <a:lstStyle/>
          <a:p>
            <a:fld id="{6BE9C2C9-D202-44D8-8D31-A2DF59156B38}" type="slidenum">
              <a:rPr lang="ja-JP" altLang="en-US" smtClean="0"/>
              <a:pPr/>
              <a:t>19</a:t>
            </a:fld>
            <a:endParaRPr lang="ja-JP" altLang="en-US"/>
          </a:p>
        </p:txBody>
      </p:sp>
      <p:sp>
        <p:nvSpPr>
          <p:cNvPr id="4" name="タイトル 3">
            <a:extLst>
              <a:ext uri="{FF2B5EF4-FFF2-40B4-BE49-F238E27FC236}">
                <a16:creationId xmlns:a16="http://schemas.microsoft.com/office/drawing/2014/main" id="{B98C7679-6EDD-33DB-2689-EBB0C4A32E01}"/>
              </a:ext>
            </a:extLst>
          </p:cNvPr>
          <p:cNvSpPr>
            <a:spLocks noGrp="1"/>
          </p:cNvSpPr>
          <p:nvPr>
            <p:ph type="title"/>
          </p:nvPr>
        </p:nvSpPr>
        <p:spPr>
          <a:xfrm>
            <a:off x="407368" y="98001"/>
            <a:ext cx="9527332" cy="603673"/>
          </a:xfrm>
        </p:spPr>
        <p:txBody>
          <a:bodyPr/>
          <a:lstStyle/>
          <a:p>
            <a:r>
              <a:rPr lang="en-US" altLang="ja-JP"/>
              <a:t>Market</a:t>
            </a:r>
            <a:endParaRPr kumimoji="1" lang="ja-JP" altLang="en-US"/>
          </a:p>
        </p:txBody>
      </p:sp>
      <p:sp>
        <p:nvSpPr>
          <p:cNvPr id="5" name="コンテンツ プレースホルダー 2">
            <a:extLst>
              <a:ext uri="{FF2B5EF4-FFF2-40B4-BE49-F238E27FC236}">
                <a16:creationId xmlns:a16="http://schemas.microsoft.com/office/drawing/2014/main" id="{F53CDA56-3FB3-5FAD-290A-EADCEC2C3E38}"/>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現在想定しているターゲットや市場規模、競合分析等を記載ください。</a:t>
            </a:r>
            <a:r>
              <a:rPr lang="ja-JP" altLang="en-US" sz="1800">
                <a:solidFill>
                  <a:srgbClr val="FF0000"/>
                </a:solidFill>
              </a:rPr>
              <a:t>（</a:t>
            </a:r>
            <a:r>
              <a:rPr lang="en-US" altLang="ja-JP" sz="1800">
                <a:solidFill>
                  <a:srgbClr val="FF0000"/>
                </a:solidFill>
              </a:rPr>
              <a:t>S1/S2</a:t>
            </a:r>
            <a:r>
              <a:rPr lang="ja-JP" altLang="en-US" sz="1800">
                <a:solidFill>
                  <a:srgbClr val="FF0000"/>
                </a:solidFill>
              </a:rPr>
              <a:t>必須）</a:t>
            </a:r>
            <a:endParaRPr lang="en-US" altLang="ja-JP" sz="1800">
              <a:solidFill>
                <a:srgbClr val="FF0000"/>
              </a:solidFill>
            </a:endParaRPr>
          </a:p>
          <a:p>
            <a:pPr marL="0" indent="0">
              <a:buNone/>
            </a:pPr>
            <a:r>
              <a:rPr lang="ja-JP" altLang="en-US" sz="1800"/>
              <a:t>海外市場も想定している場合は、そちらもご記載ください。</a:t>
            </a:r>
            <a:endParaRPr lang="en-US" altLang="ja-JP" sz="1800"/>
          </a:p>
        </p:txBody>
      </p:sp>
      <p:sp>
        <p:nvSpPr>
          <p:cNvPr id="6" name="テキスト ボックス 5">
            <a:extLst>
              <a:ext uri="{FF2B5EF4-FFF2-40B4-BE49-F238E27FC236}">
                <a16:creationId xmlns:a16="http://schemas.microsoft.com/office/drawing/2014/main" id="{8E14498A-183C-35BF-8C84-CDD1FD2F66CC}"/>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3789914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34671-85D4-15D1-A965-B9CD44E45385}"/>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6937B20-A91A-23CB-7087-8F894DB7B792}"/>
              </a:ext>
            </a:extLst>
          </p:cNvPr>
          <p:cNvSpPr>
            <a:spLocks noGrp="1"/>
          </p:cNvSpPr>
          <p:nvPr>
            <p:ph type="sldNum" sz="quarter" idx="4"/>
          </p:nvPr>
        </p:nvSpPr>
        <p:spPr/>
        <p:txBody>
          <a:bodyPr/>
          <a:lstStyle/>
          <a:p>
            <a:fld id="{6BE9C2C9-D202-44D8-8D31-A2DF59156B38}" type="slidenum">
              <a:rPr lang="ja-JP" altLang="en-US" smtClean="0"/>
              <a:pPr/>
              <a:t>20</a:t>
            </a:fld>
            <a:endParaRPr lang="ja-JP" altLang="en-US"/>
          </a:p>
        </p:txBody>
      </p:sp>
      <p:sp>
        <p:nvSpPr>
          <p:cNvPr id="4" name="タイトル 3">
            <a:extLst>
              <a:ext uri="{FF2B5EF4-FFF2-40B4-BE49-F238E27FC236}">
                <a16:creationId xmlns:a16="http://schemas.microsoft.com/office/drawing/2014/main" id="{6074F038-933E-3E8C-91D0-C0E87DA9EB37}"/>
              </a:ext>
            </a:extLst>
          </p:cNvPr>
          <p:cNvSpPr>
            <a:spLocks noGrp="1"/>
          </p:cNvSpPr>
          <p:nvPr>
            <p:ph type="title"/>
          </p:nvPr>
        </p:nvSpPr>
        <p:spPr>
          <a:xfrm>
            <a:off x="407368" y="98001"/>
            <a:ext cx="9527332" cy="603673"/>
          </a:xfrm>
        </p:spPr>
        <p:txBody>
          <a:bodyPr/>
          <a:lstStyle/>
          <a:p>
            <a:r>
              <a:rPr lang="en-US" altLang="ja-JP"/>
              <a:t>Development Plan</a:t>
            </a:r>
            <a:endParaRPr kumimoji="1" lang="ja-JP" altLang="en-US"/>
          </a:p>
        </p:txBody>
      </p:sp>
      <p:sp>
        <p:nvSpPr>
          <p:cNvPr id="5" name="コンテンツ プレースホルダー 2">
            <a:extLst>
              <a:ext uri="{FF2B5EF4-FFF2-40B4-BE49-F238E27FC236}">
                <a16:creationId xmlns:a16="http://schemas.microsoft.com/office/drawing/2014/main" id="{9391A769-B092-1B5E-0BF2-66C21FEC40AD}"/>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研究開発の進捗や事業開発に向けたロードマップ（研究計画マイルストーン）を記載ください。</a:t>
            </a:r>
            <a:endParaRPr lang="en-US" altLang="ja-JP" sz="1800"/>
          </a:p>
        </p:txBody>
      </p:sp>
      <p:sp>
        <p:nvSpPr>
          <p:cNvPr id="6" name="テキスト ボックス 5">
            <a:extLst>
              <a:ext uri="{FF2B5EF4-FFF2-40B4-BE49-F238E27FC236}">
                <a16:creationId xmlns:a16="http://schemas.microsoft.com/office/drawing/2014/main" id="{B2EDD2A5-6A4D-8ED0-AA5A-5A64EEE319F8}"/>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268435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FC730-D32C-3161-9BB7-A67D241864FB}"/>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38D943D-CD43-C6D2-EF61-B2406E5B698D}"/>
              </a:ext>
            </a:extLst>
          </p:cNvPr>
          <p:cNvSpPr>
            <a:spLocks noGrp="1"/>
          </p:cNvSpPr>
          <p:nvPr>
            <p:ph type="sldNum" sz="quarter" idx="4"/>
          </p:nvPr>
        </p:nvSpPr>
        <p:spPr/>
        <p:txBody>
          <a:bodyPr/>
          <a:lstStyle/>
          <a:p>
            <a:fld id="{6BE9C2C9-D202-44D8-8D31-A2DF59156B38}" type="slidenum">
              <a:rPr lang="ja-JP" altLang="en-US" smtClean="0"/>
              <a:pPr/>
              <a:t>21</a:t>
            </a:fld>
            <a:endParaRPr lang="ja-JP" altLang="en-US"/>
          </a:p>
        </p:txBody>
      </p:sp>
      <p:sp>
        <p:nvSpPr>
          <p:cNvPr id="4" name="タイトル 3">
            <a:extLst>
              <a:ext uri="{FF2B5EF4-FFF2-40B4-BE49-F238E27FC236}">
                <a16:creationId xmlns:a16="http://schemas.microsoft.com/office/drawing/2014/main" id="{4B382C49-B254-8EF0-7887-0859F78963FB}"/>
              </a:ext>
            </a:extLst>
          </p:cNvPr>
          <p:cNvSpPr>
            <a:spLocks noGrp="1"/>
          </p:cNvSpPr>
          <p:nvPr>
            <p:ph type="title"/>
          </p:nvPr>
        </p:nvSpPr>
        <p:spPr>
          <a:xfrm>
            <a:off x="407368" y="98001"/>
            <a:ext cx="9527332" cy="603673"/>
          </a:xfrm>
        </p:spPr>
        <p:txBody>
          <a:bodyPr/>
          <a:lstStyle/>
          <a:p>
            <a:r>
              <a:rPr lang="en-US" altLang="ja-JP"/>
              <a:t>IP Status/Strategy</a:t>
            </a:r>
            <a:endParaRPr kumimoji="1" lang="ja-JP" altLang="en-US"/>
          </a:p>
        </p:txBody>
      </p:sp>
      <p:sp>
        <p:nvSpPr>
          <p:cNvPr id="5" name="コンテンツ プレースホルダー 2">
            <a:extLst>
              <a:ext uri="{FF2B5EF4-FFF2-40B4-BE49-F238E27FC236}">
                <a16:creationId xmlns:a16="http://schemas.microsoft.com/office/drawing/2014/main" id="{EA6DD830-1DC6-CD89-172B-2F15CBA1CB3A}"/>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類似特許の</a:t>
            </a:r>
            <a:r>
              <a:rPr lang="en-US" altLang="ja-JP" sz="1800"/>
              <a:t>IP Protection &amp; Commercialization</a:t>
            </a:r>
            <a:r>
              <a:rPr lang="ja-JP" altLang="en-US" sz="1800"/>
              <a:t>有無、</a:t>
            </a:r>
            <a:r>
              <a:rPr lang="en-US" altLang="ja-JP" sz="1800"/>
              <a:t>FTO</a:t>
            </a:r>
            <a:r>
              <a:rPr lang="ja-JP" altLang="en-US" sz="1800"/>
              <a:t>調査結果</a:t>
            </a:r>
            <a:r>
              <a:rPr lang="ja-JP" altLang="en-US" sz="1800">
                <a:solidFill>
                  <a:srgbClr val="FF0000"/>
                </a:solidFill>
              </a:rPr>
              <a:t>（</a:t>
            </a:r>
            <a:r>
              <a:rPr lang="en-US" altLang="ja-JP" sz="1800">
                <a:solidFill>
                  <a:srgbClr val="FF0000"/>
                </a:solidFill>
              </a:rPr>
              <a:t>S2</a:t>
            </a:r>
            <a:r>
              <a:rPr lang="ja-JP" altLang="en-US" sz="1800">
                <a:solidFill>
                  <a:srgbClr val="FF0000"/>
                </a:solidFill>
              </a:rPr>
              <a:t>必須）</a:t>
            </a:r>
            <a:r>
              <a:rPr lang="ja-JP" altLang="en-US" sz="1800"/>
              <a:t>を記載ください。</a:t>
            </a:r>
            <a:endParaRPr lang="en-US" altLang="ja-JP" sz="1800"/>
          </a:p>
        </p:txBody>
      </p:sp>
      <p:sp>
        <p:nvSpPr>
          <p:cNvPr id="6" name="テキスト ボックス 5">
            <a:extLst>
              <a:ext uri="{FF2B5EF4-FFF2-40B4-BE49-F238E27FC236}">
                <a16:creationId xmlns:a16="http://schemas.microsoft.com/office/drawing/2014/main" id="{1317EFDE-D1F6-389E-12B6-92C6901ED859}"/>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3963241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DEAD4-7F6B-7629-9C2E-25AA6F3589A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3B0CB4D0-7218-A396-0A82-DD33D8C5E0CC}"/>
              </a:ext>
            </a:extLst>
          </p:cNvPr>
          <p:cNvSpPr>
            <a:spLocks noGrp="1"/>
          </p:cNvSpPr>
          <p:nvPr>
            <p:ph type="sldNum" sz="quarter" idx="4"/>
          </p:nvPr>
        </p:nvSpPr>
        <p:spPr/>
        <p:txBody>
          <a:bodyPr/>
          <a:lstStyle/>
          <a:p>
            <a:fld id="{6BE9C2C9-D202-44D8-8D31-A2DF59156B38}" type="slidenum">
              <a:rPr lang="ja-JP" altLang="en-US" smtClean="0"/>
              <a:pPr/>
              <a:t>22</a:t>
            </a:fld>
            <a:endParaRPr lang="ja-JP" altLang="en-US"/>
          </a:p>
        </p:txBody>
      </p:sp>
      <p:sp>
        <p:nvSpPr>
          <p:cNvPr id="4" name="タイトル 3">
            <a:extLst>
              <a:ext uri="{FF2B5EF4-FFF2-40B4-BE49-F238E27FC236}">
                <a16:creationId xmlns:a16="http://schemas.microsoft.com/office/drawing/2014/main" id="{5A88E664-BB2A-916C-7967-05176FC0E5E4}"/>
              </a:ext>
            </a:extLst>
          </p:cNvPr>
          <p:cNvSpPr>
            <a:spLocks noGrp="1"/>
          </p:cNvSpPr>
          <p:nvPr>
            <p:ph type="title"/>
          </p:nvPr>
        </p:nvSpPr>
        <p:spPr>
          <a:xfrm>
            <a:off x="407368" y="98001"/>
            <a:ext cx="9527332" cy="603673"/>
          </a:xfrm>
        </p:spPr>
        <p:txBody>
          <a:bodyPr/>
          <a:lstStyle/>
          <a:p>
            <a:r>
              <a:rPr lang="en-US" altLang="ja-JP"/>
              <a:t>Regulatory Strategy</a:t>
            </a:r>
            <a:endParaRPr kumimoji="1" lang="ja-JP" altLang="en-US"/>
          </a:p>
        </p:txBody>
      </p:sp>
      <p:sp>
        <p:nvSpPr>
          <p:cNvPr id="5" name="コンテンツ プレースホルダー 2">
            <a:extLst>
              <a:ext uri="{FF2B5EF4-FFF2-40B4-BE49-F238E27FC236}">
                <a16:creationId xmlns:a16="http://schemas.microsoft.com/office/drawing/2014/main" id="{1058F184-0E4B-DA5F-04B4-4FC65D98D300}"/>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類似製品調査や開発品のクラス分類（医療機器）等、現段階での想定をご記載ください。</a:t>
            </a:r>
            <a:r>
              <a:rPr lang="ja-JP" altLang="en-US" sz="1800">
                <a:solidFill>
                  <a:srgbClr val="FF0000"/>
                </a:solidFill>
              </a:rPr>
              <a:t>（該当者のみ）</a:t>
            </a:r>
            <a:endParaRPr lang="en-US" altLang="ja-JP" sz="1800"/>
          </a:p>
        </p:txBody>
      </p:sp>
      <p:sp>
        <p:nvSpPr>
          <p:cNvPr id="6" name="テキスト ボックス 5">
            <a:extLst>
              <a:ext uri="{FF2B5EF4-FFF2-40B4-BE49-F238E27FC236}">
                <a16:creationId xmlns:a16="http://schemas.microsoft.com/office/drawing/2014/main" id="{B7AC144E-5D47-B758-5037-032FA9D1B55E}"/>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2781995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47491-A5A5-1E88-F3CD-371D2735BA4B}"/>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4C49869-EAB4-ADCA-6FBF-CFB936E58DDE}"/>
              </a:ext>
            </a:extLst>
          </p:cNvPr>
          <p:cNvSpPr>
            <a:spLocks noGrp="1"/>
          </p:cNvSpPr>
          <p:nvPr>
            <p:ph type="sldNum" sz="quarter" idx="4"/>
          </p:nvPr>
        </p:nvSpPr>
        <p:spPr/>
        <p:txBody>
          <a:bodyPr/>
          <a:lstStyle/>
          <a:p>
            <a:fld id="{6BE9C2C9-D202-44D8-8D31-A2DF59156B38}" type="slidenum">
              <a:rPr lang="ja-JP" altLang="en-US" smtClean="0"/>
              <a:pPr/>
              <a:t>23</a:t>
            </a:fld>
            <a:endParaRPr lang="ja-JP" altLang="en-US"/>
          </a:p>
        </p:txBody>
      </p:sp>
      <p:sp>
        <p:nvSpPr>
          <p:cNvPr id="4" name="タイトル 3">
            <a:extLst>
              <a:ext uri="{FF2B5EF4-FFF2-40B4-BE49-F238E27FC236}">
                <a16:creationId xmlns:a16="http://schemas.microsoft.com/office/drawing/2014/main" id="{3EE26A54-BC6A-5FBB-4772-44E7BA7AEA43}"/>
              </a:ext>
            </a:extLst>
          </p:cNvPr>
          <p:cNvSpPr>
            <a:spLocks noGrp="1"/>
          </p:cNvSpPr>
          <p:nvPr>
            <p:ph type="title"/>
          </p:nvPr>
        </p:nvSpPr>
        <p:spPr>
          <a:xfrm>
            <a:off x="407368" y="98001"/>
            <a:ext cx="9527332" cy="603673"/>
          </a:xfrm>
        </p:spPr>
        <p:txBody>
          <a:bodyPr/>
          <a:lstStyle/>
          <a:p>
            <a:r>
              <a:rPr lang="en-US" altLang="ja-JP"/>
              <a:t>Reimbursement Strategy</a:t>
            </a:r>
            <a:endParaRPr kumimoji="1" lang="ja-JP" altLang="en-US"/>
          </a:p>
        </p:txBody>
      </p:sp>
      <p:sp>
        <p:nvSpPr>
          <p:cNvPr id="5" name="コンテンツ プレースホルダー 2">
            <a:extLst>
              <a:ext uri="{FF2B5EF4-FFF2-40B4-BE49-F238E27FC236}">
                <a16:creationId xmlns:a16="http://schemas.microsoft.com/office/drawing/2014/main" id="{A524F6C7-176B-1EA6-3D73-49CD964231E6}"/>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保険償還が開発上重要な場合、現在想定している開発品の保険点数等をご記載ください。</a:t>
            </a:r>
            <a:r>
              <a:rPr lang="ja-JP" altLang="en-US" sz="1800">
                <a:solidFill>
                  <a:srgbClr val="FF0000"/>
                </a:solidFill>
              </a:rPr>
              <a:t>（医療機器該当者のみ）</a:t>
            </a:r>
            <a:endParaRPr lang="en-US" altLang="ja-JP" sz="1800">
              <a:solidFill>
                <a:srgbClr val="FF0000"/>
              </a:solidFill>
            </a:endParaRPr>
          </a:p>
          <a:p>
            <a:pPr marL="0" indent="0">
              <a:buNone/>
            </a:pPr>
            <a:r>
              <a:rPr lang="ja-JP" altLang="en-US" sz="1800"/>
              <a:t>保険償還については日本市場を想定しておりますが、米国市場を想定してる場合は先行品（ベンチマークの価格や点数）等があると参考になります。</a:t>
            </a:r>
            <a:endParaRPr lang="en-US" altLang="ja-JP" sz="1800"/>
          </a:p>
        </p:txBody>
      </p:sp>
      <p:sp>
        <p:nvSpPr>
          <p:cNvPr id="6" name="テキスト ボックス 5">
            <a:extLst>
              <a:ext uri="{FF2B5EF4-FFF2-40B4-BE49-F238E27FC236}">
                <a16:creationId xmlns:a16="http://schemas.microsoft.com/office/drawing/2014/main" id="{02EA5433-55EB-16A7-7447-8E174A7D4685}"/>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307627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81A6A-6416-0959-486E-0BE1A7C0111A}"/>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BA06B0A9-2395-0E58-DFB6-284319745B20}"/>
              </a:ext>
            </a:extLst>
          </p:cNvPr>
          <p:cNvSpPr>
            <a:spLocks noGrp="1"/>
          </p:cNvSpPr>
          <p:nvPr>
            <p:ph type="sldNum" sz="quarter" idx="4"/>
          </p:nvPr>
        </p:nvSpPr>
        <p:spPr/>
        <p:txBody>
          <a:bodyPr/>
          <a:lstStyle/>
          <a:p>
            <a:fld id="{6BE9C2C9-D202-44D8-8D31-A2DF59156B38}" type="slidenum">
              <a:rPr lang="ja-JP" altLang="en-US" smtClean="0"/>
              <a:pPr/>
              <a:t>24</a:t>
            </a:fld>
            <a:endParaRPr lang="ja-JP" altLang="en-US"/>
          </a:p>
        </p:txBody>
      </p:sp>
      <p:sp>
        <p:nvSpPr>
          <p:cNvPr id="4" name="タイトル 3">
            <a:extLst>
              <a:ext uri="{FF2B5EF4-FFF2-40B4-BE49-F238E27FC236}">
                <a16:creationId xmlns:a16="http://schemas.microsoft.com/office/drawing/2014/main" id="{297F0B43-313F-E962-09CC-E58ACEBADA85}"/>
              </a:ext>
            </a:extLst>
          </p:cNvPr>
          <p:cNvSpPr>
            <a:spLocks noGrp="1"/>
          </p:cNvSpPr>
          <p:nvPr>
            <p:ph type="title"/>
          </p:nvPr>
        </p:nvSpPr>
        <p:spPr>
          <a:xfrm>
            <a:off x="407368" y="98001"/>
            <a:ext cx="9527332" cy="603673"/>
          </a:xfrm>
        </p:spPr>
        <p:txBody>
          <a:bodyPr/>
          <a:lstStyle/>
          <a:p>
            <a:r>
              <a:rPr lang="en-US" altLang="ja-JP"/>
              <a:t>Business plan</a:t>
            </a:r>
            <a:endParaRPr kumimoji="1" lang="ja-JP" altLang="en-US"/>
          </a:p>
        </p:txBody>
      </p:sp>
      <p:sp>
        <p:nvSpPr>
          <p:cNvPr id="5" name="コンテンツ プレースホルダー 2">
            <a:extLst>
              <a:ext uri="{FF2B5EF4-FFF2-40B4-BE49-F238E27FC236}">
                <a16:creationId xmlns:a16="http://schemas.microsoft.com/office/drawing/2014/main" id="{55930F2A-7B0F-90F6-F0D0-DE4B179A9D0D}"/>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出口戦略、ビジネスモデル、チーム体制を記載ください。</a:t>
            </a:r>
            <a:r>
              <a:rPr lang="ja-JP" altLang="en-US" sz="1800">
                <a:solidFill>
                  <a:srgbClr val="FF0000"/>
                </a:solidFill>
              </a:rPr>
              <a:t>（</a:t>
            </a:r>
            <a:r>
              <a:rPr lang="en-US" altLang="ja-JP" sz="1800">
                <a:solidFill>
                  <a:srgbClr val="FF0000"/>
                </a:solidFill>
              </a:rPr>
              <a:t>S2</a:t>
            </a:r>
            <a:r>
              <a:rPr lang="ja-JP" altLang="en-US" sz="1800">
                <a:solidFill>
                  <a:srgbClr val="FF0000"/>
                </a:solidFill>
              </a:rPr>
              <a:t>必須</a:t>
            </a:r>
            <a:r>
              <a:rPr lang="en-US" altLang="ja-JP" sz="1800">
                <a:solidFill>
                  <a:srgbClr val="FF0000"/>
                </a:solidFill>
              </a:rPr>
              <a:t>)</a:t>
            </a:r>
          </a:p>
        </p:txBody>
      </p:sp>
      <p:sp>
        <p:nvSpPr>
          <p:cNvPr id="6" name="テキスト ボックス 5">
            <a:extLst>
              <a:ext uri="{FF2B5EF4-FFF2-40B4-BE49-F238E27FC236}">
                <a16:creationId xmlns:a16="http://schemas.microsoft.com/office/drawing/2014/main" id="{86CDD27A-4450-9B40-2875-94C87DA33BF3}"/>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3024297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1938A-782D-CAA1-F1B1-29F3129CA758}"/>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4D6B9A6-D023-DB93-B6F3-8CBA440614CC}"/>
              </a:ext>
            </a:extLst>
          </p:cNvPr>
          <p:cNvSpPr>
            <a:spLocks noGrp="1"/>
          </p:cNvSpPr>
          <p:nvPr>
            <p:ph type="sldNum" sz="quarter" idx="4"/>
          </p:nvPr>
        </p:nvSpPr>
        <p:spPr/>
        <p:txBody>
          <a:bodyPr/>
          <a:lstStyle/>
          <a:p>
            <a:fld id="{6BE9C2C9-D202-44D8-8D31-A2DF59156B38}" type="slidenum">
              <a:rPr lang="ja-JP" altLang="en-US" smtClean="0"/>
              <a:pPr/>
              <a:t>25</a:t>
            </a:fld>
            <a:endParaRPr lang="ja-JP" altLang="en-US"/>
          </a:p>
        </p:txBody>
      </p:sp>
      <p:sp>
        <p:nvSpPr>
          <p:cNvPr id="4" name="タイトル 3">
            <a:extLst>
              <a:ext uri="{FF2B5EF4-FFF2-40B4-BE49-F238E27FC236}">
                <a16:creationId xmlns:a16="http://schemas.microsoft.com/office/drawing/2014/main" id="{BF6BEF4F-B694-1087-0AFE-BEE708B983AD}"/>
              </a:ext>
            </a:extLst>
          </p:cNvPr>
          <p:cNvSpPr>
            <a:spLocks noGrp="1"/>
          </p:cNvSpPr>
          <p:nvPr>
            <p:ph type="title"/>
          </p:nvPr>
        </p:nvSpPr>
        <p:spPr>
          <a:xfrm>
            <a:off x="407368" y="98001"/>
            <a:ext cx="9527332" cy="603673"/>
          </a:xfrm>
        </p:spPr>
        <p:txBody>
          <a:bodyPr/>
          <a:lstStyle/>
          <a:p>
            <a:r>
              <a:rPr lang="en-US" altLang="ja-JP"/>
              <a:t>Revenue &amp; Fundraising plan</a:t>
            </a:r>
            <a:endParaRPr kumimoji="1" lang="ja-JP" altLang="en-US"/>
          </a:p>
        </p:txBody>
      </p:sp>
      <p:sp>
        <p:nvSpPr>
          <p:cNvPr id="5" name="コンテンツ プレースホルダー 2">
            <a:extLst>
              <a:ext uri="{FF2B5EF4-FFF2-40B4-BE49-F238E27FC236}">
                <a16:creationId xmlns:a16="http://schemas.microsoft.com/office/drawing/2014/main" id="{142F84B8-2993-1BEB-F58F-094140BDE878}"/>
              </a:ext>
            </a:extLst>
          </p:cNvPr>
          <p:cNvSpPr>
            <a:spLocks noGrp="1"/>
          </p:cNvSpPr>
          <p:nvPr>
            <p:ph idx="1"/>
          </p:nvPr>
        </p:nvSpPr>
        <p:spPr>
          <a:xfrm>
            <a:off x="875420" y="1268760"/>
            <a:ext cx="10441159" cy="5045410"/>
          </a:xfrm>
        </p:spPr>
        <p:txBody>
          <a:bodyPr vert="horz" lIns="91440" tIns="45720" rIns="91440" bIns="45720" rtlCol="0" anchor="t">
            <a:normAutofit/>
          </a:bodyPr>
          <a:lstStyle/>
          <a:p>
            <a:pPr marL="0" indent="0">
              <a:buNone/>
            </a:pPr>
            <a:r>
              <a:rPr lang="ja-JP" altLang="en-US" sz="1800"/>
              <a:t>想定売上、調達に関するマイルストーンを記載ください。</a:t>
            </a:r>
            <a:r>
              <a:rPr lang="ja-JP" altLang="en-US" sz="1800">
                <a:solidFill>
                  <a:srgbClr val="FF0000"/>
                </a:solidFill>
              </a:rPr>
              <a:t>（</a:t>
            </a:r>
            <a:r>
              <a:rPr lang="en-US" altLang="ja-JP" sz="1800">
                <a:solidFill>
                  <a:srgbClr val="FF0000"/>
                </a:solidFill>
              </a:rPr>
              <a:t>S2</a:t>
            </a:r>
            <a:r>
              <a:rPr lang="ja-JP" altLang="en-US" sz="1800">
                <a:solidFill>
                  <a:srgbClr val="FF0000"/>
                </a:solidFill>
              </a:rPr>
              <a:t>必須）</a:t>
            </a:r>
            <a:endParaRPr lang="ja-JP" altLang="en-US" sz="1800"/>
          </a:p>
        </p:txBody>
      </p:sp>
      <p:sp>
        <p:nvSpPr>
          <p:cNvPr id="6" name="テキスト ボックス 5">
            <a:extLst>
              <a:ext uri="{FF2B5EF4-FFF2-40B4-BE49-F238E27FC236}">
                <a16:creationId xmlns:a16="http://schemas.microsoft.com/office/drawing/2014/main" id="{6FC4A8BE-1B2C-4394-5635-7AB05C698578}"/>
              </a:ext>
            </a:extLst>
          </p:cNvPr>
          <p:cNvSpPr txBox="1"/>
          <p:nvPr/>
        </p:nvSpPr>
        <p:spPr>
          <a:xfrm>
            <a:off x="8904312" y="793746"/>
            <a:ext cx="3675017" cy="369332"/>
          </a:xfrm>
          <a:prstGeom prst="rect">
            <a:avLst/>
          </a:prstGeom>
          <a:noFill/>
        </p:spPr>
        <p:txBody>
          <a:bodyPr wrap="square" rtlCol="0">
            <a:spAutoFit/>
          </a:bodyPr>
          <a:lstStyle/>
          <a:p>
            <a:r>
              <a:rPr kumimoji="1" lang="ja-JP" altLang="en-US">
                <a:latin typeface="ＭＳ Ｐゴシック" panose="020B0600070205080204" pitchFamily="50" charset="-128"/>
                <a:ea typeface="ＭＳ Ｐゴシック" panose="020B0600070205080204" pitchFamily="50" charset="-128"/>
              </a:rPr>
              <a:t>（</a:t>
            </a:r>
            <a:r>
              <a:rPr lang="ja-JP" altLang="en-US">
                <a:solidFill>
                  <a:srgbClr val="0000FF"/>
                </a:solidFill>
                <a:latin typeface="ＭＳ Ｐゴシック" panose="020B0600070205080204" pitchFamily="50" charset="-128"/>
                <a:ea typeface="ＭＳ Ｐゴシック" panose="020B0600070205080204" pitchFamily="50" charset="-128"/>
              </a:rPr>
              <a:t>英語</a:t>
            </a:r>
            <a:r>
              <a:rPr kumimoji="1" lang="ja-JP" altLang="en-US">
                <a:latin typeface="ＭＳ Ｐゴシック" panose="020B0600070205080204" pitchFamily="50" charset="-128"/>
                <a:ea typeface="ＭＳ Ｐゴシック" panose="020B0600070205080204" pitchFamily="50" charset="-128"/>
              </a:rPr>
              <a:t>スライドテンプレート）</a:t>
            </a:r>
          </a:p>
        </p:txBody>
      </p:sp>
    </p:spTree>
    <p:extLst>
      <p:ext uri="{BB962C8B-B14F-4D97-AF65-F5344CB8AC3E}">
        <p14:creationId xmlns:p14="http://schemas.microsoft.com/office/powerpoint/2010/main" val="3221001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03511-0BD0-499F-308D-53DF9DC97F2D}"/>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01F38A1-CFE4-B285-7388-B9BB24374865}"/>
              </a:ext>
            </a:extLst>
          </p:cNvPr>
          <p:cNvSpPr>
            <a:spLocks noGrp="1"/>
          </p:cNvSpPr>
          <p:nvPr>
            <p:ph type="sldNum" sz="quarter" idx="4"/>
          </p:nvPr>
        </p:nvSpPr>
        <p:spPr/>
        <p:txBody>
          <a:bodyPr/>
          <a:lstStyle/>
          <a:p>
            <a:fld id="{6BE9C2C9-D202-44D8-8D31-A2DF59156B38}" type="slidenum">
              <a:rPr lang="ja-JP" altLang="en-US" smtClean="0"/>
              <a:pPr/>
              <a:t>26</a:t>
            </a:fld>
            <a:endParaRPr lang="ja-JP" altLang="en-US"/>
          </a:p>
        </p:txBody>
      </p:sp>
      <p:sp>
        <p:nvSpPr>
          <p:cNvPr id="4" name="タイトル 3">
            <a:extLst>
              <a:ext uri="{FF2B5EF4-FFF2-40B4-BE49-F238E27FC236}">
                <a16:creationId xmlns:a16="http://schemas.microsoft.com/office/drawing/2014/main" id="{8FCFC1D5-487C-D3D8-2568-872409480D27}"/>
              </a:ext>
            </a:extLst>
          </p:cNvPr>
          <p:cNvSpPr>
            <a:spLocks noGrp="1"/>
          </p:cNvSpPr>
          <p:nvPr>
            <p:ph type="title"/>
          </p:nvPr>
        </p:nvSpPr>
        <p:spPr/>
        <p:txBody>
          <a:bodyPr/>
          <a:lstStyle/>
          <a:p>
            <a:r>
              <a:rPr lang="en-US" altLang="ja-JP"/>
              <a:t>Questionnaires for drug</a:t>
            </a:r>
            <a:endParaRPr kumimoji="1" lang="ja-JP" altLang="en-US"/>
          </a:p>
        </p:txBody>
      </p:sp>
      <p:sp>
        <p:nvSpPr>
          <p:cNvPr id="5" name="コンテンツ プレースホルダー 2">
            <a:extLst>
              <a:ext uri="{FF2B5EF4-FFF2-40B4-BE49-F238E27FC236}">
                <a16:creationId xmlns:a16="http://schemas.microsoft.com/office/drawing/2014/main" id="{F1F03D4F-5D1A-088B-0E87-666731EF8D15}"/>
              </a:ext>
            </a:extLst>
          </p:cNvPr>
          <p:cNvSpPr>
            <a:spLocks noGrp="1"/>
          </p:cNvSpPr>
          <p:nvPr>
            <p:ph idx="1"/>
          </p:nvPr>
        </p:nvSpPr>
        <p:spPr>
          <a:xfrm>
            <a:off x="875420" y="1782069"/>
            <a:ext cx="10441159" cy="5045410"/>
          </a:xfrm>
        </p:spPr>
        <p:txBody>
          <a:bodyPr vert="horz" lIns="91440" tIns="45720" rIns="91440" bIns="45720" rtlCol="0" anchor="t">
            <a:normAutofit/>
          </a:bodyPr>
          <a:lstStyle/>
          <a:p>
            <a:pPr>
              <a:lnSpc>
                <a:spcPct val="100000"/>
              </a:lnSpc>
              <a:buClr>
                <a:srgbClr val="00B0F0"/>
              </a:buClr>
              <a:buFont typeface="Wingdings" panose="05000000000000000000" pitchFamily="2" charset="2"/>
              <a:buChar char="n"/>
            </a:pPr>
            <a:r>
              <a:rPr lang="en-US" altLang="ja-JP" sz="1800" b="1"/>
              <a:t>What categories best describe your product/technology?  </a:t>
            </a:r>
          </a:p>
          <a:p>
            <a:pPr>
              <a:lnSpc>
                <a:spcPct val="100000"/>
              </a:lnSpc>
            </a:pPr>
            <a:r>
              <a:rPr lang="en-US" altLang="ja-JP" sz="1800"/>
              <a:t>☐ Small molecule ☐ Macromolecule ☐ Peptide / Protein ☐ Antibody ☐ Drug conjugates </a:t>
            </a:r>
            <a:br>
              <a:rPr lang="en-US" altLang="ja-JP" sz="1800"/>
            </a:br>
            <a:r>
              <a:rPr lang="en-US" altLang="ja-JP" sz="1800"/>
              <a:t>☐ Cell-based therapy </a:t>
            </a:r>
          </a:p>
          <a:p>
            <a:pPr>
              <a:lnSpc>
                <a:spcPct val="100000"/>
              </a:lnSpc>
            </a:pPr>
            <a:r>
              <a:rPr lang="en-US" altLang="ja-JP" sz="1800"/>
              <a:t>☐ Viral-based therapy ☐ Gene therapy </a:t>
            </a:r>
          </a:p>
          <a:p>
            <a:pPr>
              <a:lnSpc>
                <a:spcPct val="100000"/>
              </a:lnSpc>
            </a:pPr>
            <a:r>
              <a:rPr lang="en-US" altLang="ja-JP" sz="1800"/>
              <a:t>☐ Other (Please describe): ________________________________________</a:t>
            </a:r>
          </a:p>
          <a:p>
            <a:pPr>
              <a:lnSpc>
                <a:spcPct val="100000"/>
              </a:lnSpc>
            </a:pPr>
            <a:endParaRPr lang="en-US" altLang="ja-JP" sz="1800"/>
          </a:p>
          <a:p>
            <a:pPr>
              <a:lnSpc>
                <a:spcPct val="100000"/>
              </a:lnSpc>
              <a:buClr>
                <a:srgbClr val="00B0F0"/>
              </a:buClr>
              <a:buFont typeface="Wingdings" panose="05000000000000000000" pitchFamily="2" charset="2"/>
              <a:buChar char="n"/>
            </a:pPr>
            <a:r>
              <a:rPr lang="en-US" altLang="ja-JP" sz="1800" b="1"/>
              <a:t>Development Stage: What is the current development stage of your therapeutic program?  (Select the most applicable stage and provide a brief description of your progress.) </a:t>
            </a:r>
          </a:p>
          <a:p>
            <a:pPr>
              <a:lnSpc>
                <a:spcPct val="100000"/>
              </a:lnSpc>
            </a:pPr>
            <a:r>
              <a:rPr lang="en-US" altLang="ja-JP" sz="1800" u="sng"/>
              <a:t>Discovery &amp; Screening Phase </a:t>
            </a:r>
            <a:r>
              <a:rPr lang="ja-JP" altLang="en-US" sz="1800" u="sng"/>
              <a:t>　</a:t>
            </a:r>
          </a:p>
          <a:p>
            <a:pPr>
              <a:lnSpc>
                <a:spcPct val="100000"/>
              </a:lnSpc>
            </a:pPr>
            <a:r>
              <a:rPr lang="ja-JP" altLang="en-US" sz="1800"/>
              <a:t>☐ </a:t>
            </a:r>
            <a:r>
              <a:rPr lang="en-US" altLang="ja-JP" sz="1800"/>
              <a:t>Identifying potential targets and conducting initial screening </a:t>
            </a:r>
          </a:p>
          <a:p>
            <a:pPr>
              <a:lnSpc>
                <a:spcPct val="100000"/>
              </a:lnSpc>
            </a:pPr>
            <a:r>
              <a:rPr lang="en-US" altLang="ja-JP" sz="1800"/>
              <a:t>☐ Screening for lead compounds, tool compounds, or hits </a:t>
            </a:r>
          </a:p>
          <a:p>
            <a:pPr>
              <a:lnSpc>
                <a:spcPct val="100000"/>
              </a:lnSpc>
            </a:pPr>
            <a:r>
              <a:rPr lang="en-US" altLang="ja-JP" sz="1800"/>
              <a:t>☐ Conducting in silico, in vitro, or early computational modeling </a:t>
            </a:r>
          </a:p>
          <a:p>
            <a:pPr marL="0" indent="0">
              <a:buNone/>
            </a:pPr>
            <a:endParaRPr lang="en-US" altLang="ja-JP" sz="1800"/>
          </a:p>
        </p:txBody>
      </p:sp>
      <p:sp>
        <p:nvSpPr>
          <p:cNvPr id="6" name="コンテンツ プレースホルダー 2">
            <a:extLst>
              <a:ext uri="{FF2B5EF4-FFF2-40B4-BE49-F238E27FC236}">
                <a16:creationId xmlns:a16="http://schemas.microsoft.com/office/drawing/2014/main" id="{EE35412B-05FB-4638-B543-1EC0C646BF1A}"/>
              </a:ext>
            </a:extLst>
          </p:cNvPr>
          <p:cNvSpPr txBox="1">
            <a:spLocks/>
          </p:cNvSpPr>
          <p:nvPr/>
        </p:nvSpPr>
        <p:spPr>
          <a:xfrm>
            <a:off x="362857" y="862813"/>
            <a:ext cx="11709807" cy="603673"/>
          </a:xfrm>
          <a:prstGeom prst="rect">
            <a:avLst/>
          </a:prstGeom>
        </p:spPr>
        <p:txBody>
          <a:bodyPr vert="horz" lIns="91440" tIns="45720" rIns="91440" bIns="45720" rtlCol="0" anchor="t">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3200" b="0" kern="1200">
                <a:solidFill>
                  <a:schemeClr val="tx1"/>
                </a:solidFill>
                <a:latin typeface="メイリオ" panose="020B0604030504040204" pitchFamily="50" charset="-128"/>
                <a:ea typeface="メイリオ"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800" b="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400" b="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2000" b="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2000" b="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400"/>
              <a:t>医薬品・再生医療の方は下記の質問に該当するところをマークしてください。</a:t>
            </a:r>
            <a:endParaRPr lang="en-US" altLang="ja-JP" sz="3400"/>
          </a:p>
          <a:p>
            <a:pPr marL="0" indent="0">
              <a:buFont typeface="Arial" panose="020B0604020202020204" pitchFamily="34" charset="0"/>
              <a:buNone/>
            </a:pPr>
            <a:r>
              <a:rPr lang="ja-JP" altLang="en-US" sz="3400"/>
              <a:t>尚、アンケートは審査の対象にはなりません。</a:t>
            </a:r>
            <a:r>
              <a:rPr lang="ja-JP" altLang="en-US" sz="3400">
                <a:solidFill>
                  <a:srgbClr val="FF0000"/>
                </a:solidFill>
              </a:rPr>
              <a:t>（</a:t>
            </a:r>
            <a:r>
              <a:rPr lang="en-US" altLang="ja-JP" sz="3400">
                <a:solidFill>
                  <a:srgbClr val="FF0000"/>
                </a:solidFill>
              </a:rPr>
              <a:t>TMC</a:t>
            </a:r>
            <a:r>
              <a:rPr lang="ja-JP" altLang="en-US" sz="3400">
                <a:solidFill>
                  <a:srgbClr val="FF0000"/>
                </a:solidFill>
              </a:rPr>
              <a:t>プログラムに関心のある方のみ回答）</a:t>
            </a:r>
            <a:endParaRPr lang="ja-JP" altLang="en-US" sz="1800"/>
          </a:p>
        </p:txBody>
      </p:sp>
    </p:spTree>
    <p:extLst>
      <p:ext uri="{BB962C8B-B14F-4D97-AF65-F5344CB8AC3E}">
        <p14:creationId xmlns:p14="http://schemas.microsoft.com/office/powerpoint/2010/main" val="1085326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5C228-A5D1-305A-4DA0-DC5B049F1C65}"/>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0F0EDB14-590C-2919-6FD3-1F86C94ABB97}"/>
              </a:ext>
            </a:extLst>
          </p:cNvPr>
          <p:cNvSpPr>
            <a:spLocks noGrp="1"/>
          </p:cNvSpPr>
          <p:nvPr>
            <p:ph type="sldNum" sz="quarter" idx="4"/>
          </p:nvPr>
        </p:nvSpPr>
        <p:spPr/>
        <p:txBody>
          <a:bodyPr/>
          <a:lstStyle/>
          <a:p>
            <a:fld id="{6BE9C2C9-D202-44D8-8D31-A2DF59156B38}" type="slidenum">
              <a:rPr lang="ja-JP" altLang="en-US" smtClean="0"/>
              <a:pPr/>
              <a:t>27</a:t>
            </a:fld>
            <a:endParaRPr lang="ja-JP" altLang="en-US"/>
          </a:p>
        </p:txBody>
      </p:sp>
      <p:sp>
        <p:nvSpPr>
          <p:cNvPr id="4" name="タイトル 3">
            <a:extLst>
              <a:ext uri="{FF2B5EF4-FFF2-40B4-BE49-F238E27FC236}">
                <a16:creationId xmlns:a16="http://schemas.microsoft.com/office/drawing/2014/main" id="{737D9883-5A9C-ACCB-C538-70A1D220BEEF}"/>
              </a:ext>
            </a:extLst>
          </p:cNvPr>
          <p:cNvSpPr>
            <a:spLocks noGrp="1"/>
          </p:cNvSpPr>
          <p:nvPr>
            <p:ph type="title"/>
          </p:nvPr>
        </p:nvSpPr>
        <p:spPr/>
        <p:txBody>
          <a:bodyPr/>
          <a:lstStyle/>
          <a:p>
            <a:r>
              <a:rPr lang="en-US" altLang="ja-JP"/>
              <a:t>Questionnaires for drug</a:t>
            </a:r>
            <a:endParaRPr kumimoji="1" lang="ja-JP" altLang="en-US"/>
          </a:p>
        </p:txBody>
      </p:sp>
      <p:sp>
        <p:nvSpPr>
          <p:cNvPr id="5" name="コンテンツ プレースホルダー 2">
            <a:extLst>
              <a:ext uri="{FF2B5EF4-FFF2-40B4-BE49-F238E27FC236}">
                <a16:creationId xmlns:a16="http://schemas.microsoft.com/office/drawing/2014/main" id="{E6820B65-9E88-BF63-6524-AE177D329826}"/>
              </a:ext>
            </a:extLst>
          </p:cNvPr>
          <p:cNvSpPr>
            <a:spLocks noGrp="1"/>
          </p:cNvSpPr>
          <p:nvPr>
            <p:ph idx="1"/>
          </p:nvPr>
        </p:nvSpPr>
        <p:spPr>
          <a:xfrm>
            <a:off x="875420" y="1268760"/>
            <a:ext cx="10441159" cy="5045410"/>
          </a:xfrm>
        </p:spPr>
        <p:txBody>
          <a:bodyPr vert="horz" lIns="91440" tIns="45720" rIns="91440" bIns="45720" rtlCol="0" anchor="t">
            <a:normAutofit/>
          </a:bodyPr>
          <a:lstStyle/>
          <a:p>
            <a:pPr>
              <a:lnSpc>
                <a:spcPts val="1500"/>
              </a:lnSpc>
            </a:pPr>
            <a:r>
              <a:rPr lang="en-US" altLang="ja-JP" sz="1800" u="sng"/>
              <a:t>Lead Optimization &amp; Preclinical Development </a:t>
            </a:r>
          </a:p>
          <a:p>
            <a:pPr>
              <a:lnSpc>
                <a:spcPts val="1500"/>
              </a:lnSpc>
            </a:pPr>
            <a:r>
              <a:rPr lang="en-US" altLang="ja-JP" sz="1800"/>
              <a:t>☐ Lead compounds identified and undergoing optimization </a:t>
            </a:r>
          </a:p>
          <a:p>
            <a:pPr>
              <a:lnSpc>
                <a:spcPts val="1500"/>
              </a:lnSpc>
            </a:pPr>
            <a:r>
              <a:rPr lang="en-US" altLang="ja-JP" sz="1800"/>
              <a:t>☐ Early pharmacokinetics (PK), pharmacodynamics (PD), or toxicity studies </a:t>
            </a:r>
          </a:p>
          <a:p>
            <a:pPr>
              <a:lnSpc>
                <a:spcPts val="1500"/>
              </a:lnSpc>
            </a:pPr>
            <a:r>
              <a:rPr lang="en-US" altLang="ja-JP" sz="1800"/>
              <a:t>☐ In vivo proof-of-concept studies initiated</a:t>
            </a:r>
          </a:p>
          <a:p>
            <a:pPr>
              <a:lnSpc>
                <a:spcPts val="1500"/>
              </a:lnSpc>
            </a:pPr>
            <a:endParaRPr lang="en-US" altLang="ja-JP" sz="1800"/>
          </a:p>
          <a:p>
            <a:pPr>
              <a:lnSpc>
                <a:spcPts val="1500"/>
              </a:lnSpc>
            </a:pPr>
            <a:r>
              <a:rPr lang="en-US" altLang="ja-JP" sz="1800" u="sng"/>
              <a:t>IND-Enabling Studies </a:t>
            </a:r>
            <a:r>
              <a:rPr lang="en-US" altLang="ja-JP" sz="1800"/>
              <a:t> </a:t>
            </a:r>
          </a:p>
          <a:p>
            <a:pPr>
              <a:lnSpc>
                <a:spcPts val="1500"/>
              </a:lnSpc>
            </a:pPr>
            <a:r>
              <a:rPr lang="en-US" altLang="ja-JP" sz="1800"/>
              <a:t>☐ Conducting GLP toxicology, safety, and dose-ranging studies </a:t>
            </a:r>
          </a:p>
          <a:p>
            <a:pPr>
              <a:lnSpc>
                <a:spcPts val="1500"/>
              </a:lnSpc>
            </a:pPr>
            <a:r>
              <a:rPr lang="en-US" altLang="ja-JP" sz="1800"/>
              <a:t>☐ Preparing or planning an Investigational New Drug (IND) submission </a:t>
            </a:r>
          </a:p>
          <a:p>
            <a:pPr>
              <a:lnSpc>
                <a:spcPts val="1500"/>
              </a:lnSpc>
            </a:pPr>
            <a:r>
              <a:rPr lang="en-US" altLang="ja-JP" sz="1800"/>
              <a:t>☐ Engaging with regulatory agencies (e.g., FDA) </a:t>
            </a:r>
          </a:p>
          <a:p>
            <a:pPr>
              <a:lnSpc>
                <a:spcPts val="1500"/>
              </a:lnSpc>
            </a:pPr>
            <a:endParaRPr lang="en-US" altLang="ja-JP" sz="1800"/>
          </a:p>
          <a:p>
            <a:pPr>
              <a:lnSpc>
                <a:spcPts val="1500"/>
              </a:lnSpc>
            </a:pPr>
            <a:r>
              <a:rPr lang="en-US" altLang="ja-JP" sz="1800" u="sng"/>
              <a:t>Clinical Stage </a:t>
            </a:r>
          </a:p>
          <a:p>
            <a:pPr>
              <a:lnSpc>
                <a:spcPts val="1500"/>
              </a:lnSpc>
            </a:pPr>
            <a:r>
              <a:rPr lang="en-US" altLang="ja-JP" sz="1800"/>
              <a:t>☐ Phase I: First-in-human safety trials initiated or completed </a:t>
            </a:r>
          </a:p>
          <a:p>
            <a:pPr>
              <a:lnSpc>
                <a:spcPts val="1500"/>
              </a:lnSpc>
            </a:pPr>
            <a:r>
              <a:rPr lang="en-US" altLang="ja-JP" sz="1800"/>
              <a:t>☐ Phase II: Efficacy trials initiated or ongoing </a:t>
            </a:r>
          </a:p>
          <a:p>
            <a:pPr>
              <a:lnSpc>
                <a:spcPts val="1500"/>
              </a:lnSpc>
            </a:pPr>
            <a:r>
              <a:rPr lang="en-US" altLang="ja-JP" sz="1800"/>
              <a:t>☐ Phase III: Late-stage clinical trials preparing for market approval </a:t>
            </a:r>
          </a:p>
          <a:p>
            <a:pPr>
              <a:lnSpc>
                <a:spcPts val="1500"/>
              </a:lnSpc>
            </a:pPr>
            <a:endParaRPr lang="en-US" altLang="ja-JP" sz="1800"/>
          </a:p>
          <a:p>
            <a:pPr>
              <a:lnSpc>
                <a:spcPts val="1500"/>
              </a:lnSpc>
            </a:pPr>
            <a:r>
              <a:rPr lang="en-US" altLang="ja-JP" sz="1800"/>
              <a:t>Other (Please Describe): __________________________________________________</a:t>
            </a:r>
          </a:p>
          <a:p>
            <a:pPr marL="0" indent="0">
              <a:buNone/>
            </a:pPr>
            <a:endParaRPr lang="en-US" altLang="ja-JP" sz="1800"/>
          </a:p>
        </p:txBody>
      </p:sp>
    </p:spTree>
    <p:extLst>
      <p:ext uri="{BB962C8B-B14F-4D97-AF65-F5344CB8AC3E}">
        <p14:creationId xmlns:p14="http://schemas.microsoft.com/office/powerpoint/2010/main" val="1230820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76211-FD3A-C9BF-BA05-397DFE31A30F}"/>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80785A2-0D20-4B2A-7CED-6885A1A34830}"/>
              </a:ext>
            </a:extLst>
          </p:cNvPr>
          <p:cNvSpPr>
            <a:spLocks noGrp="1"/>
          </p:cNvSpPr>
          <p:nvPr>
            <p:ph type="sldNum" sz="quarter" idx="4"/>
          </p:nvPr>
        </p:nvSpPr>
        <p:spPr/>
        <p:txBody>
          <a:bodyPr/>
          <a:lstStyle/>
          <a:p>
            <a:fld id="{6BE9C2C9-D202-44D8-8D31-A2DF59156B38}" type="slidenum">
              <a:rPr lang="ja-JP" altLang="en-US" smtClean="0"/>
              <a:pPr/>
              <a:t>28</a:t>
            </a:fld>
            <a:endParaRPr lang="ja-JP" altLang="en-US"/>
          </a:p>
        </p:txBody>
      </p:sp>
      <p:sp>
        <p:nvSpPr>
          <p:cNvPr id="4" name="タイトル 3">
            <a:extLst>
              <a:ext uri="{FF2B5EF4-FFF2-40B4-BE49-F238E27FC236}">
                <a16:creationId xmlns:a16="http://schemas.microsoft.com/office/drawing/2014/main" id="{3FAB8F30-3D82-FBC0-B490-51B51C8BAAF8}"/>
              </a:ext>
            </a:extLst>
          </p:cNvPr>
          <p:cNvSpPr>
            <a:spLocks noGrp="1"/>
          </p:cNvSpPr>
          <p:nvPr>
            <p:ph type="title"/>
          </p:nvPr>
        </p:nvSpPr>
        <p:spPr/>
        <p:txBody>
          <a:bodyPr/>
          <a:lstStyle/>
          <a:p>
            <a:r>
              <a:rPr lang="en-US" altLang="ja-JP"/>
              <a:t>Questionnaires for medical device</a:t>
            </a:r>
            <a:endParaRPr kumimoji="1" lang="ja-JP" altLang="en-US"/>
          </a:p>
        </p:txBody>
      </p:sp>
      <p:sp>
        <p:nvSpPr>
          <p:cNvPr id="5" name="コンテンツ プレースホルダー 2">
            <a:extLst>
              <a:ext uri="{FF2B5EF4-FFF2-40B4-BE49-F238E27FC236}">
                <a16:creationId xmlns:a16="http://schemas.microsoft.com/office/drawing/2014/main" id="{A7DC8619-10E1-C05D-A84F-A9C755C5B3B3}"/>
              </a:ext>
            </a:extLst>
          </p:cNvPr>
          <p:cNvSpPr>
            <a:spLocks noGrp="1"/>
          </p:cNvSpPr>
          <p:nvPr>
            <p:ph idx="1"/>
          </p:nvPr>
        </p:nvSpPr>
        <p:spPr>
          <a:xfrm>
            <a:off x="875420" y="1641235"/>
            <a:ext cx="10441159" cy="5045410"/>
          </a:xfrm>
        </p:spPr>
        <p:txBody>
          <a:bodyPr vert="horz" lIns="91440" tIns="45720" rIns="91440" bIns="45720" rtlCol="0" anchor="t">
            <a:normAutofit/>
          </a:bodyPr>
          <a:lstStyle/>
          <a:p>
            <a:pPr lvl="0">
              <a:buClr>
                <a:srgbClr val="00B0F0"/>
              </a:buClr>
              <a:buFont typeface="Wingdings" panose="05000000000000000000" pitchFamily="2" charset="2"/>
              <a:buChar char="n"/>
            </a:pPr>
            <a:r>
              <a:rPr lang="en-US" altLang="ja-JP" sz="1800" b="1"/>
              <a:t>What categories best describe your medical device technology? </a:t>
            </a:r>
            <a:r>
              <a:rPr lang="en-US" altLang="ja-JP" sz="1800"/>
              <a:t>(Select all that apply.)</a:t>
            </a:r>
            <a:endParaRPr lang="ja-JP" altLang="ja-JP" sz="1800"/>
          </a:p>
          <a:p>
            <a:pPr marL="0" indent="0">
              <a:lnSpc>
                <a:spcPct val="150000"/>
              </a:lnSpc>
              <a:buNone/>
            </a:pPr>
            <a:r>
              <a:rPr lang="en-US" altLang="ja-JP" sz="1800"/>
              <a:t> ☐ Implantable device</a:t>
            </a:r>
            <a:br>
              <a:rPr lang="en-US" altLang="ja-JP" sz="1800"/>
            </a:br>
            <a:r>
              <a:rPr lang="en-US" altLang="ja-JP" sz="1800"/>
              <a:t> ☐ Wearable device</a:t>
            </a:r>
            <a:br>
              <a:rPr lang="en-US" altLang="ja-JP" sz="1800"/>
            </a:br>
            <a:r>
              <a:rPr lang="en-US" altLang="ja-JP" sz="1800"/>
              <a:t> ☐ Digital health/Software as a Medical Device (SaMD)</a:t>
            </a:r>
            <a:br>
              <a:rPr lang="en-US" altLang="ja-JP" sz="1800"/>
            </a:br>
            <a:r>
              <a:rPr lang="en-US" altLang="ja-JP" sz="1800"/>
              <a:t> ☐ Diagnostic device</a:t>
            </a:r>
            <a:br>
              <a:rPr lang="en-US" altLang="ja-JP" sz="1800"/>
            </a:br>
            <a:r>
              <a:rPr lang="en-US" altLang="ja-JP" sz="1800"/>
              <a:t> ☐ Surgical tool or robotic system</a:t>
            </a:r>
            <a:br>
              <a:rPr lang="en-US" altLang="ja-JP" sz="1800"/>
            </a:br>
            <a:r>
              <a:rPr lang="en-US" altLang="ja-JP" sz="1800"/>
              <a:t> ☐ Monitoring device</a:t>
            </a:r>
            <a:br>
              <a:rPr lang="en-US" altLang="ja-JP" sz="1800"/>
            </a:br>
            <a:r>
              <a:rPr lang="en-US" altLang="ja-JP" sz="1800"/>
              <a:t> ☐ Drug-delivery system</a:t>
            </a:r>
            <a:br>
              <a:rPr lang="en-US" altLang="ja-JP" sz="1800"/>
            </a:br>
            <a:r>
              <a:rPr lang="en-US" altLang="ja-JP" sz="1800"/>
              <a:t> ☐ Other (Please describe): ________________________________________</a:t>
            </a:r>
            <a:endParaRPr lang="ja-JP" altLang="ja-JP" sz="1800"/>
          </a:p>
          <a:p>
            <a:pPr marL="0" indent="0">
              <a:buNone/>
            </a:pPr>
            <a:endParaRPr lang="en-US" altLang="ja-JP" sz="1800"/>
          </a:p>
        </p:txBody>
      </p:sp>
      <p:sp>
        <p:nvSpPr>
          <p:cNvPr id="6" name="コンテンツ プレースホルダー 2">
            <a:extLst>
              <a:ext uri="{FF2B5EF4-FFF2-40B4-BE49-F238E27FC236}">
                <a16:creationId xmlns:a16="http://schemas.microsoft.com/office/drawing/2014/main" id="{A7E72AF8-F222-4DDE-9D34-63B6D37CD3D7}"/>
              </a:ext>
            </a:extLst>
          </p:cNvPr>
          <p:cNvSpPr txBox="1">
            <a:spLocks/>
          </p:cNvSpPr>
          <p:nvPr/>
        </p:nvSpPr>
        <p:spPr>
          <a:xfrm>
            <a:off x="362857" y="862813"/>
            <a:ext cx="11709807" cy="603673"/>
          </a:xfrm>
          <a:prstGeom prst="rect">
            <a:avLst/>
          </a:prstGeom>
        </p:spPr>
        <p:txBody>
          <a:bodyPr vert="horz" lIns="91440" tIns="45720" rIns="91440" bIns="45720" rtlCol="0" anchor="t">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3200" b="0" kern="1200">
                <a:solidFill>
                  <a:schemeClr val="tx1"/>
                </a:solidFill>
                <a:latin typeface="メイリオ" panose="020B0604030504040204" pitchFamily="50" charset="-128"/>
                <a:ea typeface="メイリオ"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800" b="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400" b="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2000" b="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2000" b="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400"/>
              <a:t>医療機器の方は下記の質問に該当するところをマークしてください。</a:t>
            </a:r>
            <a:endParaRPr lang="en-US" altLang="ja-JP" sz="3400"/>
          </a:p>
          <a:p>
            <a:pPr marL="0" indent="0">
              <a:buFont typeface="Arial" panose="020B0604020202020204" pitchFamily="34" charset="0"/>
              <a:buNone/>
            </a:pPr>
            <a:r>
              <a:rPr lang="ja-JP" altLang="en-US" sz="3400"/>
              <a:t>尚、アンケートは審査の対象にはなりません。</a:t>
            </a:r>
            <a:r>
              <a:rPr lang="ja-JP" altLang="en-US" sz="3400">
                <a:solidFill>
                  <a:srgbClr val="FF0000"/>
                </a:solidFill>
              </a:rPr>
              <a:t>（</a:t>
            </a:r>
            <a:r>
              <a:rPr lang="en-US" altLang="ja-JP" sz="3400">
                <a:solidFill>
                  <a:srgbClr val="FF0000"/>
                </a:solidFill>
              </a:rPr>
              <a:t>TMC</a:t>
            </a:r>
            <a:r>
              <a:rPr lang="ja-JP" altLang="en-US" sz="3400">
                <a:solidFill>
                  <a:srgbClr val="FF0000"/>
                </a:solidFill>
              </a:rPr>
              <a:t>プログラムに関心のある方のみ回答）</a:t>
            </a:r>
            <a:endParaRPr lang="ja-JP" altLang="en-US" sz="1800"/>
          </a:p>
        </p:txBody>
      </p:sp>
    </p:spTree>
    <p:extLst>
      <p:ext uri="{BB962C8B-B14F-4D97-AF65-F5344CB8AC3E}">
        <p14:creationId xmlns:p14="http://schemas.microsoft.com/office/powerpoint/2010/main" val="911981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79569-B2C6-3600-34C8-67A561BFC0DB}"/>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70B4690-4388-2F67-7710-BE859A032D82}"/>
              </a:ext>
            </a:extLst>
          </p:cNvPr>
          <p:cNvSpPr>
            <a:spLocks noGrp="1"/>
          </p:cNvSpPr>
          <p:nvPr>
            <p:ph type="sldNum" sz="quarter" idx="4"/>
          </p:nvPr>
        </p:nvSpPr>
        <p:spPr/>
        <p:txBody>
          <a:bodyPr/>
          <a:lstStyle/>
          <a:p>
            <a:fld id="{6BE9C2C9-D202-44D8-8D31-A2DF59156B38}" type="slidenum">
              <a:rPr lang="ja-JP" altLang="en-US" smtClean="0"/>
              <a:pPr/>
              <a:t>29</a:t>
            </a:fld>
            <a:endParaRPr lang="ja-JP" altLang="en-US"/>
          </a:p>
        </p:txBody>
      </p:sp>
      <p:sp>
        <p:nvSpPr>
          <p:cNvPr id="4" name="タイトル 3">
            <a:extLst>
              <a:ext uri="{FF2B5EF4-FFF2-40B4-BE49-F238E27FC236}">
                <a16:creationId xmlns:a16="http://schemas.microsoft.com/office/drawing/2014/main" id="{373E69BF-39AB-6555-08CC-D695A99E780E}"/>
              </a:ext>
            </a:extLst>
          </p:cNvPr>
          <p:cNvSpPr>
            <a:spLocks noGrp="1"/>
          </p:cNvSpPr>
          <p:nvPr>
            <p:ph type="title"/>
          </p:nvPr>
        </p:nvSpPr>
        <p:spPr/>
        <p:txBody>
          <a:bodyPr/>
          <a:lstStyle/>
          <a:p>
            <a:r>
              <a:rPr lang="en-US" altLang="ja-JP"/>
              <a:t>Questionnaires for medical device</a:t>
            </a:r>
            <a:endParaRPr kumimoji="1" lang="ja-JP" altLang="en-US"/>
          </a:p>
        </p:txBody>
      </p:sp>
      <p:sp>
        <p:nvSpPr>
          <p:cNvPr id="5" name="コンテンツ プレースホルダー 2">
            <a:extLst>
              <a:ext uri="{FF2B5EF4-FFF2-40B4-BE49-F238E27FC236}">
                <a16:creationId xmlns:a16="http://schemas.microsoft.com/office/drawing/2014/main" id="{0228B2E1-2221-43EC-785A-E638079EEB71}"/>
              </a:ext>
            </a:extLst>
          </p:cNvPr>
          <p:cNvSpPr>
            <a:spLocks noGrp="1"/>
          </p:cNvSpPr>
          <p:nvPr>
            <p:ph idx="1"/>
          </p:nvPr>
        </p:nvSpPr>
        <p:spPr>
          <a:xfrm>
            <a:off x="875420" y="1268760"/>
            <a:ext cx="10441159" cy="5045410"/>
          </a:xfrm>
        </p:spPr>
        <p:txBody>
          <a:bodyPr vert="horz" lIns="91440" tIns="45720" rIns="91440" bIns="45720" rtlCol="0" anchor="t">
            <a:normAutofit/>
          </a:bodyPr>
          <a:lstStyle/>
          <a:p>
            <a:pPr>
              <a:lnSpc>
                <a:spcPts val="1600"/>
              </a:lnSpc>
              <a:buClr>
                <a:srgbClr val="00B0F0"/>
              </a:buClr>
              <a:buFont typeface="Wingdings" panose="05000000000000000000" pitchFamily="2" charset="2"/>
              <a:buChar char="n"/>
            </a:pPr>
            <a:r>
              <a:rPr lang="en-US" altLang="ja-JP" sz="1800" b="1"/>
              <a:t>What is the current development stage of your medical device?</a:t>
            </a:r>
          </a:p>
          <a:p>
            <a:pPr marL="0" indent="0">
              <a:lnSpc>
                <a:spcPts val="400"/>
              </a:lnSpc>
              <a:buClr>
                <a:srgbClr val="00B0F0"/>
              </a:buClr>
              <a:buNone/>
            </a:pPr>
            <a:endParaRPr lang="en-US" altLang="ja-JP" sz="1100" b="1"/>
          </a:p>
          <a:p>
            <a:pPr marL="0" indent="0">
              <a:lnSpc>
                <a:spcPts val="1600"/>
              </a:lnSpc>
              <a:buNone/>
            </a:pPr>
            <a:r>
              <a:rPr lang="en-US" altLang="ja-JP" sz="1800" b="1"/>
              <a:t>Concept &amp; Feasibility Stage</a:t>
            </a:r>
          </a:p>
          <a:p>
            <a:pPr marL="0" indent="0">
              <a:lnSpc>
                <a:spcPct val="100000"/>
              </a:lnSpc>
              <a:buNone/>
            </a:pPr>
            <a:r>
              <a:rPr lang="en-US" altLang="ja-JP" sz="1800"/>
              <a:t>☐ Identifying clinical need and defining problem statement</a:t>
            </a:r>
          </a:p>
          <a:p>
            <a:pPr marL="0" indent="0">
              <a:lnSpc>
                <a:spcPct val="100000"/>
              </a:lnSpc>
              <a:buNone/>
            </a:pPr>
            <a:r>
              <a:rPr lang="en-US" altLang="ja-JP" sz="1800"/>
              <a:t>☐ Conducting initial market research and competitive analysis</a:t>
            </a:r>
          </a:p>
          <a:p>
            <a:pPr marL="0" indent="0">
              <a:lnSpc>
                <a:spcPct val="100000"/>
              </a:lnSpc>
              <a:buNone/>
            </a:pPr>
            <a:r>
              <a:rPr lang="en-US" altLang="ja-JP" sz="1800"/>
              <a:t>☐ Developing proof-of-concept prototype</a:t>
            </a:r>
          </a:p>
          <a:p>
            <a:pPr marL="0" indent="0">
              <a:lnSpc>
                <a:spcPts val="1600"/>
              </a:lnSpc>
              <a:buNone/>
            </a:pPr>
            <a:r>
              <a:rPr lang="en-US" altLang="ja-JP" sz="1800"/>
              <a:t>☐ Performing early benchtop testing or simulations</a:t>
            </a:r>
          </a:p>
          <a:p>
            <a:pPr marL="0" indent="0">
              <a:lnSpc>
                <a:spcPts val="1600"/>
              </a:lnSpc>
              <a:buNone/>
            </a:pPr>
            <a:endParaRPr lang="en-US" altLang="ja-JP" sz="1800"/>
          </a:p>
          <a:p>
            <a:pPr marL="0" indent="0">
              <a:lnSpc>
                <a:spcPct val="100000"/>
              </a:lnSpc>
              <a:buNone/>
            </a:pPr>
            <a:r>
              <a:rPr lang="en-US" altLang="ja-JP" sz="1800" b="1"/>
              <a:t>Prototype Development &amp; Preclinical Testing</a:t>
            </a:r>
          </a:p>
          <a:p>
            <a:pPr marL="0" indent="0">
              <a:lnSpc>
                <a:spcPct val="100000"/>
              </a:lnSpc>
              <a:buNone/>
            </a:pPr>
            <a:r>
              <a:rPr lang="en-US" altLang="ja-JP" sz="1800"/>
              <a:t>☐ Refining prototype and assessing usability</a:t>
            </a:r>
          </a:p>
          <a:p>
            <a:pPr marL="0" indent="0">
              <a:lnSpc>
                <a:spcPct val="100000"/>
              </a:lnSpc>
              <a:buNone/>
            </a:pPr>
            <a:r>
              <a:rPr lang="en-US" altLang="ja-JP" sz="1800"/>
              <a:t>☐ Conducting preclinical safety and efficacy testing (in vitro/in vivo)</a:t>
            </a:r>
          </a:p>
          <a:p>
            <a:pPr marL="0" indent="0">
              <a:lnSpc>
                <a:spcPct val="100000"/>
              </a:lnSpc>
              <a:buNone/>
            </a:pPr>
            <a:r>
              <a:rPr lang="en-US" altLang="ja-JP" sz="1800"/>
              <a:t>☐ Engaging with key opinion leaders (KOLs) and clinical advisors</a:t>
            </a:r>
          </a:p>
          <a:p>
            <a:pPr marL="0" indent="0">
              <a:lnSpc>
                <a:spcPct val="100000"/>
              </a:lnSpc>
              <a:buNone/>
            </a:pPr>
            <a:r>
              <a:rPr lang="en-US" altLang="ja-JP" sz="1800"/>
              <a:t>☐ Initiating discussions with regulatory consultants</a:t>
            </a:r>
          </a:p>
          <a:p>
            <a:pPr marL="0" indent="0">
              <a:buNone/>
            </a:pPr>
            <a:endParaRPr lang="en-US" altLang="ja-JP" sz="1800"/>
          </a:p>
        </p:txBody>
      </p:sp>
    </p:spTree>
    <p:extLst>
      <p:ext uri="{BB962C8B-B14F-4D97-AF65-F5344CB8AC3E}">
        <p14:creationId xmlns:p14="http://schemas.microsoft.com/office/powerpoint/2010/main" val="3143003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E3D7B-F4D8-FE93-B057-6786618F627D}"/>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B90CDD2-7E40-2D91-459E-7A673B56D3B7}"/>
              </a:ext>
            </a:extLst>
          </p:cNvPr>
          <p:cNvSpPr>
            <a:spLocks noGrp="1"/>
          </p:cNvSpPr>
          <p:nvPr>
            <p:ph type="sldNum" sz="quarter" idx="4"/>
          </p:nvPr>
        </p:nvSpPr>
        <p:spPr/>
        <p:txBody>
          <a:bodyPr/>
          <a:lstStyle/>
          <a:p>
            <a:fld id="{6BE9C2C9-D202-44D8-8D31-A2DF59156B38}" type="slidenum">
              <a:rPr lang="ja-JP" altLang="en-US" smtClean="0"/>
              <a:pPr/>
              <a:t>30</a:t>
            </a:fld>
            <a:endParaRPr lang="ja-JP" altLang="en-US"/>
          </a:p>
        </p:txBody>
      </p:sp>
      <p:sp>
        <p:nvSpPr>
          <p:cNvPr id="4" name="タイトル 3">
            <a:extLst>
              <a:ext uri="{FF2B5EF4-FFF2-40B4-BE49-F238E27FC236}">
                <a16:creationId xmlns:a16="http://schemas.microsoft.com/office/drawing/2014/main" id="{7383FD71-DF49-7EAA-24D4-DA8EDC058841}"/>
              </a:ext>
            </a:extLst>
          </p:cNvPr>
          <p:cNvSpPr>
            <a:spLocks noGrp="1"/>
          </p:cNvSpPr>
          <p:nvPr>
            <p:ph type="title"/>
          </p:nvPr>
        </p:nvSpPr>
        <p:spPr/>
        <p:txBody>
          <a:bodyPr/>
          <a:lstStyle/>
          <a:p>
            <a:r>
              <a:rPr lang="en-US" altLang="ja-JP"/>
              <a:t>Questionnaires for medical device</a:t>
            </a:r>
            <a:endParaRPr kumimoji="1" lang="ja-JP" altLang="en-US"/>
          </a:p>
        </p:txBody>
      </p:sp>
      <p:sp>
        <p:nvSpPr>
          <p:cNvPr id="5" name="コンテンツ プレースホルダー 2">
            <a:extLst>
              <a:ext uri="{FF2B5EF4-FFF2-40B4-BE49-F238E27FC236}">
                <a16:creationId xmlns:a16="http://schemas.microsoft.com/office/drawing/2014/main" id="{EC47B738-7C98-4A2C-64D0-15614363B4CF}"/>
              </a:ext>
            </a:extLst>
          </p:cNvPr>
          <p:cNvSpPr>
            <a:spLocks noGrp="1"/>
          </p:cNvSpPr>
          <p:nvPr>
            <p:ph idx="1"/>
          </p:nvPr>
        </p:nvSpPr>
        <p:spPr>
          <a:xfrm>
            <a:off x="875420" y="1052736"/>
            <a:ext cx="10441159" cy="5544616"/>
          </a:xfrm>
        </p:spPr>
        <p:txBody>
          <a:bodyPr vert="horz" lIns="91440" tIns="45720" rIns="91440" bIns="45720" rtlCol="0" anchor="t">
            <a:normAutofit/>
          </a:bodyPr>
          <a:lstStyle/>
          <a:p>
            <a:pPr marL="0" indent="0">
              <a:lnSpc>
                <a:spcPts val="1400"/>
              </a:lnSpc>
              <a:buNone/>
            </a:pPr>
            <a:r>
              <a:rPr lang="en-US" altLang="ja-JP" sz="1800" b="1"/>
              <a:t>Regulatory &amp; Clinical Planning</a:t>
            </a:r>
          </a:p>
          <a:p>
            <a:pPr marL="0" indent="0">
              <a:lnSpc>
                <a:spcPts val="1400"/>
              </a:lnSpc>
              <a:buNone/>
            </a:pPr>
            <a:r>
              <a:rPr lang="en-US" altLang="ja-JP" sz="1800"/>
              <a:t>☐ Preparing for FDA/CE mark submission (e.g., pre-submission meeting, Breakthrough</a:t>
            </a:r>
            <a:br>
              <a:rPr lang="en-US" altLang="ja-JP" sz="1800"/>
            </a:br>
            <a:r>
              <a:rPr lang="en-US" altLang="ja-JP" sz="1800"/>
              <a:t>    Device designation)</a:t>
            </a:r>
          </a:p>
          <a:p>
            <a:pPr marL="0" indent="0">
              <a:lnSpc>
                <a:spcPts val="1400"/>
              </a:lnSpc>
              <a:buNone/>
            </a:pPr>
            <a:r>
              <a:rPr lang="en-US" altLang="ja-JP" sz="1800"/>
              <a:t>☐ Conducting verification &amp; validation (V&amp;V) testing</a:t>
            </a:r>
          </a:p>
          <a:p>
            <a:pPr marL="0" indent="0">
              <a:lnSpc>
                <a:spcPts val="1400"/>
              </a:lnSpc>
              <a:buNone/>
            </a:pPr>
            <a:r>
              <a:rPr lang="en-US" altLang="ja-JP" sz="1800"/>
              <a:t>☐ Developing manufacturing and quality control processes</a:t>
            </a:r>
          </a:p>
          <a:p>
            <a:pPr marL="0" indent="0">
              <a:lnSpc>
                <a:spcPts val="1400"/>
              </a:lnSpc>
              <a:buNone/>
            </a:pPr>
            <a:r>
              <a:rPr lang="en-US" altLang="ja-JP" sz="1800"/>
              <a:t>☐ Preparing clinical trial strategy and site selection</a:t>
            </a:r>
          </a:p>
          <a:p>
            <a:pPr marL="0" indent="0">
              <a:lnSpc>
                <a:spcPts val="400"/>
              </a:lnSpc>
              <a:buNone/>
            </a:pPr>
            <a:endParaRPr lang="en-US" altLang="ja-JP" sz="1050" b="1"/>
          </a:p>
          <a:p>
            <a:pPr marL="0" indent="0">
              <a:lnSpc>
                <a:spcPts val="1400"/>
              </a:lnSpc>
              <a:buNone/>
            </a:pPr>
            <a:r>
              <a:rPr lang="en-US" altLang="ja-JP" sz="1800" b="1"/>
              <a:t>Clinical Evaluation &amp; Regulatory Submission</a:t>
            </a:r>
          </a:p>
          <a:p>
            <a:pPr marL="0" indent="0">
              <a:lnSpc>
                <a:spcPts val="1400"/>
              </a:lnSpc>
              <a:buNone/>
            </a:pPr>
            <a:r>
              <a:rPr lang="en-US" altLang="ja-JP" sz="1800"/>
              <a:t>☐ Initiating early feasibility study (EFS) or pilot study</a:t>
            </a:r>
          </a:p>
          <a:p>
            <a:pPr marL="0" indent="0">
              <a:lnSpc>
                <a:spcPts val="1400"/>
              </a:lnSpc>
              <a:buNone/>
            </a:pPr>
            <a:r>
              <a:rPr lang="en-US" altLang="ja-JP" sz="1800"/>
              <a:t>☐ Conducting pivotal clinical trials for safety and efficacy</a:t>
            </a:r>
          </a:p>
          <a:p>
            <a:pPr marL="0" indent="0">
              <a:lnSpc>
                <a:spcPts val="1400"/>
              </a:lnSpc>
              <a:buNone/>
            </a:pPr>
            <a:r>
              <a:rPr lang="en-US" altLang="ja-JP" sz="1800"/>
              <a:t>☐ Submitting regulatory application (e.g., 510(k), De Novo, PMA)</a:t>
            </a:r>
          </a:p>
          <a:p>
            <a:pPr marL="0" indent="0">
              <a:lnSpc>
                <a:spcPts val="400"/>
              </a:lnSpc>
              <a:buNone/>
            </a:pPr>
            <a:endParaRPr lang="en-US" altLang="ja-JP" sz="1050"/>
          </a:p>
          <a:p>
            <a:pPr marL="0" indent="0">
              <a:lnSpc>
                <a:spcPts val="1400"/>
              </a:lnSpc>
              <a:buNone/>
            </a:pPr>
            <a:r>
              <a:rPr lang="en-US" altLang="ja-JP" sz="1800" b="1"/>
              <a:t>Market Launch &amp; Commercialization</a:t>
            </a:r>
          </a:p>
          <a:p>
            <a:pPr marL="0" indent="0">
              <a:lnSpc>
                <a:spcPts val="1400"/>
              </a:lnSpc>
              <a:buNone/>
            </a:pPr>
            <a:r>
              <a:rPr lang="en-US" altLang="ja-JP" sz="1800"/>
              <a:t>☐ Received regulatory clearance/approval and preparing for launch</a:t>
            </a:r>
          </a:p>
          <a:p>
            <a:pPr marL="0" indent="0">
              <a:lnSpc>
                <a:spcPts val="1400"/>
              </a:lnSpc>
              <a:buNone/>
            </a:pPr>
            <a:r>
              <a:rPr lang="en-US" altLang="ja-JP" sz="1800"/>
              <a:t>☐ Establishing reimbursement strategy and securing payer coverage</a:t>
            </a:r>
          </a:p>
          <a:p>
            <a:pPr marL="0" indent="0">
              <a:lnSpc>
                <a:spcPts val="1400"/>
              </a:lnSpc>
              <a:buNone/>
            </a:pPr>
            <a:r>
              <a:rPr lang="en-US" altLang="ja-JP" sz="1800"/>
              <a:t>☐ Scaling up manufacturing and distribution</a:t>
            </a:r>
          </a:p>
          <a:p>
            <a:pPr marL="0" indent="0">
              <a:lnSpc>
                <a:spcPts val="1400"/>
              </a:lnSpc>
              <a:buNone/>
            </a:pPr>
            <a:r>
              <a:rPr lang="en-US" altLang="ja-JP" sz="1800"/>
              <a:t>☐ Expanding into new markets or indications</a:t>
            </a:r>
          </a:p>
          <a:p>
            <a:pPr marL="0" indent="0">
              <a:lnSpc>
                <a:spcPct val="50000"/>
              </a:lnSpc>
              <a:buNone/>
            </a:pPr>
            <a:endParaRPr lang="en-US" altLang="ja-JP" sz="1800"/>
          </a:p>
          <a:p>
            <a:pPr marL="0" indent="0">
              <a:lnSpc>
                <a:spcPct val="50000"/>
              </a:lnSpc>
              <a:buNone/>
            </a:pPr>
            <a:r>
              <a:rPr lang="en-US" altLang="ja-JP" sz="1800" b="1"/>
              <a:t>Other (Please Describe):</a:t>
            </a:r>
            <a:r>
              <a:rPr lang="en-US" altLang="ja-JP" sz="1800"/>
              <a:t> __________________________________________________</a:t>
            </a:r>
          </a:p>
          <a:p>
            <a:pPr marL="0" indent="0">
              <a:buNone/>
            </a:pPr>
            <a:endParaRPr lang="en-US" altLang="ja-JP" sz="1800"/>
          </a:p>
        </p:txBody>
      </p:sp>
    </p:spTree>
    <p:extLst>
      <p:ext uri="{BB962C8B-B14F-4D97-AF65-F5344CB8AC3E}">
        <p14:creationId xmlns:p14="http://schemas.microsoft.com/office/powerpoint/2010/main" val="371374024"/>
      </p:ext>
    </p:extLst>
  </p:cSld>
  <p:clrMapOvr>
    <a:masterClrMapping/>
  </p:clrMapOvr>
</p:sld>
</file>

<file path=ppt/theme/theme1.xml><?xml version="1.0" encoding="utf-8"?>
<a:theme xmlns:a="http://schemas.openxmlformats.org/drawingml/2006/main" name="Office テーマ">
  <a:themeElements>
    <a:clrScheme name="NCCカラー">
      <a:dk1>
        <a:srgbClr val="1C1C1C"/>
      </a:dk1>
      <a:lt1>
        <a:sysClr val="window" lastClr="FFFFFF"/>
      </a:lt1>
      <a:dk2>
        <a:srgbClr val="2A3442"/>
      </a:dk2>
      <a:lt2>
        <a:srgbClr val="E7E6E6"/>
      </a:lt2>
      <a:accent1>
        <a:srgbClr val="005EAD"/>
      </a:accent1>
      <a:accent2>
        <a:srgbClr val="00A84E"/>
      </a:accent2>
      <a:accent3>
        <a:srgbClr val="0099DA"/>
      </a:accent3>
      <a:accent4>
        <a:srgbClr val="CE2F21"/>
      </a:accent4>
      <a:accent5>
        <a:srgbClr val="FFB300"/>
      </a:accent5>
      <a:accent6>
        <a:srgbClr val="00854E"/>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7B2E0F38F3D6E047BAB0A1CFEAC9614D" ma:contentTypeVersion="16" ma:contentTypeDescription="新しいドキュメントを作成します。" ma:contentTypeScope="" ma:versionID="f3ca69b6f991b7542f30798048ef5e62">
  <xsd:schema xmlns:xsd="http://www.w3.org/2001/XMLSchema" xmlns:xs="http://www.w3.org/2001/XMLSchema" xmlns:p="http://schemas.microsoft.com/office/2006/metadata/properties" xmlns:ns2="e466a7bd-5e1c-492e-a47f-337e6220c200" xmlns:ns3="6e98767f-7929-4821-b520-9076e32728bb" targetNamespace="http://schemas.microsoft.com/office/2006/metadata/properties" ma:root="true" ma:fieldsID="26e0d8c2f58442db4b192c97252fbe83" ns2:_="" ns3:_="">
    <xsd:import namespace="e466a7bd-5e1c-492e-a47f-337e6220c200"/>
    <xsd:import namespace="6e98767f-7929-4821-b520-9076e32728b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66a7bd-5e1c-492e-a47f-337e6220c2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412c05c8-2d78-4dfe-a84e-4c84bc3fc60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98767f-7929-4821-b520-9076e32728bb" elementFormDefault="qualified">
    <xsd:import namespace="http://schemas.microsoft.com/office/2006/documentManagement/types"/>
    <xsd:import namespace="http://schemas.microsoft.com/office/infopath/2007/PartnerControls"/>
    <xsd:element name="SharedWithUsers" ma:index="12"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有相手の詳細情報" ma:internalName="SharedWithDetails" ma:readOnly="true">
      <xsd:simpleType>
        <xsd:restriction base="dms:Note">
          <xsd:maxLength value="255"/>
        </xsd:restriction>
      </xsd:simpleType>
    </xsd:element>
    <xsd:element name="TaxCatchAll" ma:index="16" nillable="true" ma:displayName="Taxonomy Catch All Column" ma:hidden="true" ma:list="{953a2246-e075-420d-be48-961cc58ea46b}" ma:internalName="TaxCatchAll" ma:showField="CatchAllData" ma:web="6e98767f-7929-4821-b520-9076e32728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e98767f-7929-4821-b520-9076e32728bb" xsi:nil="true"/>
    <lcf76f155ced4ddcb4097134ff3c332f xmlns="e466a7bd-5e1c-492e-a47f-337e6220c2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AF99028-81ED-4C44-8EC4-52DDBFA5F372}">
  <ds:schemaRefs>
    <ds:schemaRef ds:uri="http://schemas.microsoft.com/sharepoint/v3/contenttype/forms"/>
  </ds:schemaRefs>
</ds:datastoreItem>
</file>

<file path=customXml/itemProps2.xml><?xml version="1.0" encoding="utf-8"?>
<ds:datastoreItem xmlns:ds="http://schemas.openxmlformats.org/officeDocument/2006/customXml" ds:itemID="{0F63AA1A-7A0F-4A6E-976B-DA6F3073BAC5}">
  <ds:schemaRefs>
    <ds:schemaRef ds:uri="6e98767f-7929-4821-b520-9076e32728bb"/>
    <ds:schemaRef ds:uri="e466a7bd-5e1c-492e-a47f-337e6220c20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28558F2-61E2-42F0-9141-E0302B2E4D4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6e98767f-7929-4821-b520-9076e32728bb"/>
    <ds:schemaRef ds:uri="http://purl.org/dc/terms/"/>
    <ds:schemaRef ds:uri="http://schemas.microsoft.com/office/2006/metadata/properties"/>
    <ds:schemaRef ds:uri="e466a7bd-5e1c-492e-a47f-337e6220c200"/>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1839</Words>
  <Application>Microsoft Office PowerPoint</Application>
  <PresentationFormat>ワイド画面</PresentationFormat>
  <Paragraphs>197</Paragraphs>
  <Slides>31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31</vt:i4>
      </vt:variant>
    </vt:vector>
  </HeadingPairs>
  <TitlesOfParts>
    <vt:vector size="40" baseType="lpstr">
      <vt:lpstr>Meiryo UI</vt:lpstr>
      <vt:lpstr>ＭＳ Ｐゴシック</vt:lpstr>
      <vt:lpstr>メイリオ</vt:lpstr>
      <vt:lpstr>メイリオ</vt:lpstr>
      <vt:lpstr>游ゴシック</vt:lpstr>
      <vt:lpstr>Arial</vt:lpstr>
      <vt:lpstr>Segoe UI</vt:lpstr>
      <vt:lpstr>Wingdings</vt:lpstr>
      <vt:lpstr>Office テーマ</vt:lpstr>
      <vt:lpstr>PowerPoint プレゼンテーション</vt:lpstr>
      <vt:lpstr>応募資料作成上の注意点</vt:lpstr>
      <vt:lpstr>応募スライドのアウトライン　</vt:lpstr>
      <vt:lpstr>PowerPoint プレゼンテーション</vt:lpstr>
      <vt:lpstr>スライドタイトル（32~40pt)</vt:lpstr>
      <vt:lpstr>エグゼクティブサマリー</vt:lpstr>
      <vt:lpstr>臨床現場における課題・価値</vt:lpstr>
      <vt:lpstr>開発品（技術）</vt:lpstr>
      <vt:lpstr>ターゲットとなる市場</vt:lpstr>
      <vt:lpstr>開発計画</vt:lpstr>
      <vt:lpstr>知財の獲得状況/事業化に向けた知財戦略</vt:lpstr>
      <vt:lpstr>薬事戦略</vt:lpstr>
      <vt:lpstr>保険償還戦略</vt:lpstr>
      <vt:lpstr>事業計画（チーム体制を含む）</vt:lpstr>
      <vt:lpstr>資本政策</vt:lpstr>
      <vt:lpstr>PowerPoint プレゼンテーション</vt:lpstr>
      <vt:lpstr>Executive summary</vt:lpstr>
      <vt:lpstr>Clinical problems and value </vt:lpstr>
      <vt:lpstr>Products (Technology)</vt:lpstr>
      <vt:lpstr>Market</vt:lpstr>
      <vt:lpstr>Development Plan</vt:lpstr>
      <vt:lpstr>IP Status/Strategy</vt:lpstr>
      <vt:lpstr>Regulatory Strategy</vt:lpstr>
      <vt:lpstr>Reimbursement Strategy</vt:lpstr>
      <vt:lpstr>Business plan</vt:lpstr>
      <vt:lpstr>Revenue &amp; Fundraising plan</vt:lpstr>
      <vt:lpstr>Questionnaires for drug</vt:lpstr>
      <vt:lpstr>Questionnaires for drug</vt:lpstr>
      <vt:lpstr>Questionnaires for medical device</vt:lpstr>
      <vt:lpstr>Questionnaires for medical device</vt:lpstr>
      <vt:lpstr>Questionnaires for medical device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水野　栄子</cp:lastModifiedBy>
  <cp:revision>1</cp:revision>
  <dcterms:created xsi:type="dcterms:W3CDTF">2025-02-07T06:59:00Z</dcterms:created>
  <dcterms:modified xsi:type="dcterms:W3CDTF">2026-01-21T07:12:25Z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0x0101007B2E0F38F3D6E047BAB0A1CFEAC9614D</vt:lpwstr>
  </property>
  <property fmtid="{D5CDD505-2E9C-101B-9397-08002B2CF9AE}" pid="3" name="MediaServiceImageTags">
    <vt:lpwstr/>
  </property>
</Properties>
</file>